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82" d="100"/>
          <a:sy n="82" d="100"/>
        </p:scale>
        <p:origin x="148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1D98-CC2C-47E9-9233-A8FB46A43F14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566DF-506B-41C3-9424-0540F7F3B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66DF-506B-41C3-9424-0540F7F3B32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15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6.wav"/><Relationship Id="rId7" Type="http://schemas.openxmlformats.org/officeDocument/2006/relationships/image" Target="../media/image5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5" Type="http://schemas.openxmlformats.org/officeDocument/2006/relationships/image" Target="../media/image1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15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484784"/>
            <a:ext cx="6172200" cy="1894362"/>
          </a:xfrm>
        </p:spPr>
        <p:txBody>
          <a:bodyPr/>
          <a:lstStyle/>
          <a:p>
            <a:pPr algn="ctr"/>
            <a:r>
              <a:rPr lang="ru-RU" dirty="0"/>
              <a:t>Интерактивная игра</a:t>
            </a:r>
            <a:br>
              <a:rPr lang="ru-RU" dirty="0"/>
            </a:br>
            <a:r>
              <a:rPr lang="ru-RU" dirty="0"/>
              <a:t>«Репка»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adushkino-tv.ru/images/repka-vny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208912" cy="3312368"/>
          </a:xfrm>
          <a:prstGeom prst="rect">
            <a:avLst/>
          </a:prstGeom>
          <a:noFill/>
        </p:spPr>
      </p:pic>
      <p:pic>
        <p:nvPicPr>
          <p:cNvPr id="23556" name="Picture 4" descr="https://thumbs.dreamstime.com/b/%D1%89%D0%B5%D0%BD%D0%BE%D0%BA-166035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645024"/>
            <a:ext cx="3168352" cy="2998054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323528" y="188640"/>
            <a:ext cx="1728192" cy="1656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извлечение 2"/>
          <p:cNvSpPr/>
          <p:nvPr/>
        </p:nvSpPr>
        <p:spPr>
          <a:xfrm>
            <a:off x="323528" y="2492896"/>
            <a:ext cx="1656184" cy="158417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95536" y="4869160"/>
            <a:ext cx="1656184" cy="16561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732240" y="2780928"/>
            <a:ext cx="2120210" cy="1296144"/>
            <a:chOff x="6732240" y="2780928"/>
            <a:chExt cx="2120210" cy="1296144"/>
          </a:xfrm>
        </p:grpSpPr>
        <p:pic>
          <p:nvPicPr>
            <p:cNvPr id="9" name="Picture 6" descr="https://i.pinimg.com/originals/a5/5d/ec/a55dec04a08c4c89011758d962960f2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2780928"/>
              <a:ext cx="2120210" cy="1296144"/>
            </a:xfrm>
            <a:prstGeom prst="rect">
              <a:avLst/>
            </a:prstGeom>
            <a:noFill/>
          </p:spPr>
        </p:pic>
        <p:sp>
          <p:nvSpPr>
            <p:cNvPr id="12" name="Блок-схема: узел 11"/>
            <p:cNvSpPr/>
            <p:nvPr/>
          </p:nvSpPr>
          <p:spPr>
            <a:xfrm>
              <a:off x="7524328" y="3068960"/>
              <a:ext cx="576064" cy="5760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732240" y="5013176"/>
            <a:ext cx="2120210" cy="1296144"/>
            <a:chOff x="6732240" y="5013176"/>
            <a:chExt cx="2120210" cy="1296144"/>
          </a:xfrm>
        </p:grpSpPr>
        <p:pic>
          <p:nvPicPr>
            <p:cNvPr id="10" name="Picture 6" descr="https://i.pinimg.com/originals/a5/5d/ec/a55dec04a08c4c89011758d962960f2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5013176"/>
              <a:ext cx="2120210" cy="1296144"/>
            </a:xfrm>
            <a:prstGeom prst="rect">
              <a:avLst/>
            </a:prstGeom>
            <a:noFill/>
          </p:spPr>
        </p:pic>
        <p:sp>
          <p:nvSpPr>
            <p:cNvPr id="13" name="Блок-схема: извлечение 12"/>
            <p:cNvSpPr/>
            <p:nvPr/>
          </p:nvSpPr>
          <p:spPr>
            <a:xfrm>
              <a:off x="7524328" y="5229200"/>
              <a:ext cx="504056" cy="576064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732240" y="332656"/>
            <a:ext cx="2120210" cy="1296144"/>
            <a:chOff x="6732240" y="332656"/>
            <a:chExt cx="2120210" cy="1296144"/>
          </a:xfrm>
        </p:grpSpPr>
        <p:pic>
          <p:nvPicPr>
            <p:cNvPr id="11" name="Picture 6" descr="https://i.pinimg.com/originals/a5/5d/ec/a55dec04a08c4c89011758d962960f2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332656"/>
              <a:ext cx="2120210" cy="1296144"/>
            </a:xfrm>
            <a:prstGeom prst="rect">
              <a:avLst/>
            </a:prstGeom>
            <a:noFill/>
          </p:spPr>
        </p:pic>
        <p:sp>
          <p:nvSpPr>
            <p:cNvPr id="14" name="Блок-схема: процесс 13"/>
            <p:cNvSpPr/>
            <p:nvPr/>
          </p:nvSpPr>
          <p:spPr>
            <a:xfrm>
              <a:off x="7596336" y="764704"/>
              <a:ext cx="432048" cy="4320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3064E-6 C -0.09028 -0.05109 -0.18055 -0.10196 -0.24132 -0.00647 C -0.30208 0.08902 -0.28576 0.45711 -0.3651 0.57272 C -0.44444 0.68833 -0.58108 0.68763 -0.71753 0.68694 " pathEditMode="relative" ptsTypes="aa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5896E-6 C -0.13264 0.05342 -0.26528 0.10683 -0.3349 0.05295 C -0.40451 -0.00092 -0.35278 -0.25734 -0.41753 -0.32346 C -0.48229 -0.38959 -0.60312 -0.36716 -0.72378 -0.3445 " pathEditMode="relative" ptsTypes="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24855E-7 C -0.08438 0.0393 -0.16875 0.07884 -0.22847 0.03584 C -0.28819 -0.00717 -0.32118 -0.18451 -0.35868 -0.25804 C -0.39618 -0.33156 -0.39288 -0.39723 -0.45399 -0.40601 C -0.5151 -0.4148 -0.62031 -0.36278 -0.72535 -0.31075 " pathEditMode="relative" ptsTypes="aaa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82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h-don.ru/images/stories/virtuemart/product/tov_1026523_pazly_castorland_30_rep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748464" cy="3645024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get-pdb/402538/3e256dd0-6ee3-4d2d-b120-1ea75f991dcc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8748464" cy="3212976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4067944" y="1340768"/>
            <a:ext cx="1494305" cy="1458269"/>
            <a:chOff x="3995936" y="4941168"/>
            <a:chExt cx="1638321" cy="1674293"/>
          </a:xfrm>
        </p:grpSpPr>
        <p:pic>
          <p:nvPicPr>
            <p:cNvPr id="18" name="Picture 8" descr="https://st2.depositphotos.com/1738826/6677/v/950/depositphotos_66771557-stock-illustration-mouse-cartoon-posing-with-blank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95936" y="4941168"/>
              <a:ext cx="1638321" cy="1674293"/>
            </a:xfrm>
            <a:prstGeom prst="rect">
              <a:avLst/>
            </a:prstGeom>
            <a:noFill/>
          </p:spPr>
        </p:pic>
        <p:sp>
          <p:nvSpPr>
            <p:cNvPr id="7" name="Блок-схема: процесс 6"/>
            <p:cNvSpPr/>
            <p:nvPr/>
          </p:nvSpPr>
          <p:spPr>
            <a:xfrm>
              <a:off x="5004048" y="5949280"/>
              <a:ext cx="504056" cy="5040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 descr="кот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0691" y="0"/>
            <a:ext cx="3473309" cy="284218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6156176" y="1412776"/>
            <a:ext cx="1512168" cy="1473362"/>
            <a:chOff x="2915816" y="2708920"/>
            <a:chExt cx="1512168" cy="1473362"/>
          </a:xfrm>
        </p:grpSpPr>
        <p:pic>
          <p:nvPicPr>
            <p:cNvPr id="20" name="Picture 8" descr="https://st2.depositphotos.com/1738826/6677/v/950/depositphotos_66771557-stock-illustration-mouse-cartoon-posing-with-blank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2708920"/>
              <a:ext cx="1441707" cy="1473362"/>
            </a:xfrm>
            <a:prstGeom prst="rect">
              <a:avLst/>
            </a:prstGeom>
            <a:noFill/>
          </p:spPr>
        </p:pic>
        <p:sp>
          <p:nvSpPr>
            <p:cNvPr id="10" name="Блок-схема: решение 9"/>
            <p:cNvSpPr/>
            <p:nvPr/>
          </p:nvSpPr>
          <p:spPr>
            <a:xfrm>
              <a:off x="3635896" y="3645024"/>
              <a:ext cx="792088" cy="43204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1196752"/>
            <a:ext cx="1494305" cy="1530277"/>
            <a:chOff x="2411760" y="620688"/>
            <a:chExt cx="1638321" cy="1674293"/>
          </a:xfrm>
        </p:grpSpPr>
        <p:pic>
          <p:nvPicPr>
            <p:cNvPr id="25" name="Picture 8" descr="https://st2.depositphotos.com/1738826/6677/v/950/depositphotos_66771557-stock-illustration-mouse-cartoon-posing-with-blank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620688"/>
              <a:ext cx="1638321" cy="1674293"/>
            </a:xfrm>
            <a:prstGeom prst="rect">
              <a:avLst/>
            </a:prstGeom>
            <a:noFill/>
          </p:spPr>
        </p:pic>
        <p:sp>
          <p:nvSpPr>
            <p:cNvPr id="26" name="Блок-схема: извлечение 25"/>
            <p:cNvSpPr/>
            <p:nvPr/>
          </p:nvSpPr>
          <p:spPr>
            <a:xfrm>
              <a:off x="3419872" y="1628800"/>
              <a:ext cx="541784" cy="50405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979712" y="1268760"/>
            <a:ext cx="1494305" cy="1530277"/>
            <a:chOff x="899592" y="4509120"/>
            <a:chExt cx="1638321" cy="1674293"/>
          </a:xfrm>
        </p:grpSpPr>
        <p:pic>
          <p:nvPicPr>
            <p:cNvPr id="28" name="Picture 8" descr="https://st2.depositphotos.com/1738826/6677/v/950/depositphotos_66771557-stock-illustration-mouse-cartoon-posing-with-blank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4509120"/>
              <a:ext cx="1638321" cy="1674293"/>
            </a:xfrm>
            <a:prstGeom prst="rect">
              <a:avLst/>
            </a:prstGeom>
            <a:noFill/>
          </p:spPr>
        </p:pic>
        <p:sp>
          <p:nvSpPr>
            <p:cNvPr id="29" name="Блок-схема: узел 28"/>
            <p:cNvSpPr/>
            <p:nvPr/>
          </p:nvSpPr>
          <p:spPr>
            <a:xfrm>
              <a:off x="1907704" y="5517232"/>
              <a:ext cx="576064" cy="5760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95536" y="548680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403648" y="548680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2483768" y="548680"/>
            <a:ext cx="43204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3419872" y="548680"/>
            <a:ext cx="360040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4355976" y="548680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6228184" y="332656"/>
            <a:ext cx="304800" cy="304800"/>
          </a:xfrm>
          <a:prstGeom prst="rect">
            <a:avLst/>
          </a:prstGeom>
        </p:spPr>
      </p:pic>
      <p:pic>
        <p:nvPicPr>
          <p:cNvPr id="4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1547664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500"/>
                            </p:stCondLst>
                            <p:childTnLst>
                              <p:par>
                                <p:cTn id="1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082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2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614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896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2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rot="19914662">
            <a:off x="-289135" y="665505"/>
            <a:ext cx="9254572" cy="6316498"/>
            <a:chOff x="-166526" y="311638"/>
            <a:chExt cx="9254572" cy="6316498"/>
          </a:xfrm>
        </p:grpSpPr>
        <p:pic>
          <p:nvPicPr>
            <p:cNvPr id="28674" name="Picture 2" descr="https://fsd.multiurok.ru/html/2020/02/05/s_5e3b225fca174/1343542_8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09140">
              <a:off x="329825" y="311638"/>
              <a:ext cx="8758221" cy="6316498"/>
            </a:xfrm>
            <a:prstGeom prst="rect">
              <a:avLst/>
            </a:prstGeom>
            <a:noFill/>
          </p:spPr>
        </p:pic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357896">
              <a:off x="371809" y="790819"/>
              <a:ext cx="2869007" cy="3945677"/>
            </a:xfrm>
            <a:prstGeom prst="rect">
              <a:avLst/>
            </a:prstGeom>
          </p:spPr>
        </p:pic>
      </p:grp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188640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Чтобы вырвать этот овощ,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хватало деду сил.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пришли ему на помощь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Все, кого он попросил!</a:t>
            </a:r>
          </a:p>
        </p:txBody>
      </p:sp>
      <p:pic>
        <p:nvPicPr>
          <p:cNvPr id="1026" name="Picture 2" descr="https://avatars.mds.yandex.net/get-zen_doc/135437/pub_5d918ea8ecfb8000aeb90520_5d918ed41e8e3f00ad84c999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8269238" cy="3349925"/>
          </a:xfrm>
          <a:prstGeom prst="rect">
            <a:avLst/>
          </a:prstGeom>
          <a:noFill/>
        </p:spPr>
      </p:pic>
      <p:pic>
        <p:nvPicPr>
          <p:cNvPr id="1028" name="Picture 4" descr="http://skazkibasni.ru/wp-content/uploads/2017/09/3%D0%B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60648"/>
            <a:ext cx="3888432" cy="288032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179512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6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5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im0-tub-ru.yandex.net/i?id=d4f66cee3c4ab4509bcd3964fd2e5652-l&amp;n=13&amp;w=600&amp;h=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99262"/>
            <a:ext cx="1368152" cy="1958738"/>
          </a:xfrm>
          <a:prstGeom prst="rect">
            <a:avLst/>
          </a:prstGeom>
          <a:noFill/>
        </p:spPr>
      </p:pic>
      <p:pic>
        <p:nvPicPr>
          <p:cNvPr id="17416" name="Picture 8" descr="https://im0-tub-ru.yandex.net/i?id=d4f66cee3c4ab4509bcd3964fd2e5652-l&amp;n=13&amp;w=600&amp;h=8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60440" cy="5184576"/>
          </a:xfrm>
          <a:prstGeom prst="rect">
            <a:avLst/>
          </a:prstGeom>
          <a:noFill/>
        </p:spPr>
      </p:pic>
      <p:pic>
        <p:nvPicPr>
          <p:cNvPr id="17418" name="Picture 10" descr="https://ukbibl.chel.muzkult.ru/media/2019/11/08/1266502558/main_709834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0648"/>
            <a:ext cx="4392488" cy="6231059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d4f66cee3c4ab4509bcd3964fd2e5652-l&amp;n=13&amp;w=600&amp;h=8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589240"/>
            <a:ext cx="648072" cy="927824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341987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mtdata.ru/u19/photo3B23/20056247295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6672"/>
            <a:ext cx="4499991" cy="5904656"/>
          </a:xfrm>
          <a:prstGeom prst="rect">
            <a:avLst/>
          </a:prstGeom>
          <a:noFill/>
        </p:spPr>
      </p:pic>
      <p:pic>
        <p:nvPicPr>
          <p:cNvPr id="18442" name="Picture 10" descr="https://ds04.infourok.ru/uploads/ex/03d6/000d2335-38516782/im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4499992" cy="594928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51520" y="260648"/>
            <a:ext cx="2376264" cy="1726505"/>
            <a:chOff x="179512" y="188640"/>
            <a:chExt cx="2376264" cy="1726505"/>
          </a:xfrm>
        </p:grpSpPr>
        <p:pic>
          <p:nvPicPr>
            <p:cNvPr id="1028" name="Picture 4" descr="https://static3.depositphotos.com/1005091/225/v/950/depositphotos_2259426-stock-illustration-open-cute-cardboard-box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88640"/>
              <a:ext cx="2376264" cy="1726505"/>
            </a:xfrm>
            <a:prstGeom prst="rect">
              <a:avLst/>
            </a:prstGeom>
            <a:noFill/>
          </p:spPr>
        </p:pic>
        <p:sp>
          <p:nvSpPr>
            <p:cNvPr id="19" name="Блок-схема: узел 18"/>
            <p:cNvSpPr/>
            <p:nvPr/>
          </p:nvSpPr>
          <p:spPr>
            <a:xfrm>
              <a:off x="1331640" y="1268760"/>
              <a:ext cx="504056" cy="50405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588224" y="188640"/>
            <a:ext cx="2376264" cy="1726505"/>
            <a:chOff x="6588224" y="188640"/>
            <a:chExt cx="2376264" cy="1726505"/>
          </a:xfrm>
        </p:grpSpPr>
        <p:pic>
          <p:nvPicPr>
            <p:cNvPr id="6" name="Picture 4" descr="https://static3.depositphotos.com/1005091/225/v/950/depositphotos_2259426-stock-illustration-open-cute-cardboard-box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188640"/>
              <a:ext cx="2376264" cy="1726505"/>
            </a:xfrm>
            <a:prstGeom prst="rect">
              <a:avLst/>
            </a:prstGeom>
            <a:noFill/>
          </p:spPr>
        </p:pic>
        <p:sp>
          <p:nvSpPr>
            <p:cNvPr id="21" name="Равнобедренный треугольник 20"/>
            <p:cNvSpPr/>
            <p:nvPr/>
          </p:nvSpPr>
          <p:spPr>
            <a:xfrm>
              <a:off x="7884368" y="980728"/>
              <a:ext cx="360040" cy="792088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563888" y="260648"/>
            <a:ext cx="2376264" cy="1726505"/>
            <a:chOff x="3563888" y="260648"/>
            <a:chExt cx="2376264" cy="1726505"/>
          </a:xfrm>
        </p:grpSpPr>
        <p:pic>
          <p:nvPicPr>
            <p:cNvPr id="5" name="Picture 4" descr="https://static3.depositphotos.com/1005091/225/v/950/depositphotos_2259426-stock-illustration-open-cute-cardboard-box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260648"/>
              <a:ext cx="2376264" cy="1726505"/>
            </a:xfrm>
            <a:prstGeom prst="rect">
              <a:avLst/>
            </a:prstGeom>
            <a:noFill/>
          </p:spPr>
        </p:pic>
        <p:sp>
          <p:nvSpPr>
            <p:cNvPr id="20" name="Блок-схема: знак завершения 19"/>
            <p:cNvSpPr/>
            <p:nvPr/>
          </p:nvSpPr>
          <p:spPr>
            <a:xfrm>
              <a:off x="4572000" y="1556792"/>
              <a:ext cx="720080" cy="216024"/>
            </a:xfrm>
            <a:prstGeom prst="flowChartTermina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28" name="Блок-схема: узел 27"/>
          <p:cNvSpPr/>
          <p:nvPr/>
        </p:nvSpPr>
        <p:spPr>
          <a:xfrm>
            <a:off x="755576" y="2852936"/>
            <a:ext cx="504056" cy="50405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627784" y="3645024"/>
            <a:ext cx="360040" cy="792088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3059832" y="2780928"/>
            <a:ext cx="720080" cy="2160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5724128" y="3140968"/>
            <a:ext cx="504056" cy="50405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7812360" y="2204864"/>
            <a:ext cx="504056" cy="50405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7308304" y="4365104"/>
            <a:ext cx="504056" cy="50405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644008" y="4005064"/>
            <a:ext cx="360040" cy="792088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знак завершения 32"/>
          <p:cNvSpPr/>
          <p:nvPr/>
        </p:nvSpPr>
        <p:spPr>
          <a:xfrm>
            <a:off x="755576" y="5877272"/>
            <a:ext cx="720080" cy="2160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6948264" y="5733256"/>
            <a:ext cx="360040" cy="792088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627784" y="5733256"/>
            <a:ext cx="504056" cy="50405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4499992" y="6237312"/>
            <a:ext cx="720080" cy="2160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8172400" y="4005064"/>
            <a:ext cx="720080" cy="2160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323 -0.01595 -0.08646 -0.03214 -0.07691 -0.09412 C -0.06736 -0.15633 0.03455 -0.32678 0.05695 -0.37303 " pathEditMode="relative" ptsTypes="aaA">
                                      <p:cBhvr>
                                        <p:cTn id="2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816 -0.03954 -0.11614 -0.07909 -0.02309 -0.14361 C 0.06997 -0.20768 0.46181 -0.34505 0.55851 -0.38529 " pathEditMode="relative" ptsTypes="aaA">
                                      <p:cBhvr>
                                        <p:cTn id="2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271 -0.12442 0.08559 -0.24885 0.10295 -0.29903 " pathEditMode="relative" ptsTypes="aA">
                                      <p:cBhvr>
                                        <p:cTn id="2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8108 -0.00509 -0.36215 -0.00971 -0.42778 -0.06568 C -0.4934 -0.12165 -0.44375 -0.22895 -0.39392 -0.33603 " pathEditMode="relative" ptsTypes="aaA">
                                      <p:cBhvr>
                                        <p:cTn id="2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868 0.05943 -0.57361 0.11887 -0.7 0.07169 C -0.82639 0.02451 -0.79253 -0.12928 -0.7585 -0.28284 " pathEditMode="relative" ptsTypes="aaA">
                                      <p:cBhvr>
                                        <p:cTn id="2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509 C -0.06927 -0.01642 -0.13611 -0.03792 -0.1684 -0.15726 C -0.20069 -0.27567 -0.19843 -0.4919 -0.19618 -0.70814 " pathEditMode="relative" rAng="0" ptsTypes="aaA">
                                      <p:cBhvr>
                                        <p:cTn id="2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35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9913 0.03191 -0.59827 0.06383 -0.69861 -0.03492 C -0.79896 -0.13367 -0.70035 -0.36309 -0.60156 -0.59228 " pathEditMode="relative" ptsTypes="aaA">
                                      <p:cBhvr>
                                        <p:cTn id="2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5833 0.03238 0.31684 0.06475 0.38454 -0.02475 C 0.45225 -0.11425 0.42916 -0.32563 0.40607 -0.537 " pathEditMode="relative" ptsTypes="aaA">
                                      <p:cBhvr>
                                        <p:cTn id="2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566 -0.08557 -0.09132 -0.1716 -0.05538 -0.30319 C -0.01944 -0.43478 0.09792 -0.6117 0.21546 -0.78885 " pathEditMode="relative" ptsTypes="aaA">
                                      <p:cBhvr>
                                        <p:cTn id="2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923 -0.05551 -0.17847 -0.11101 -0.1585 -0.23983 C -0.13854 -0.36864 -0.00937 -0.57077 0.11997 -0.77267 " pathEditMode="relative" ptsTypes="aaA">
                                      <p:cBhvr>
                                        <p:cTn id="2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466 -0.26549 -0.34931 -0.53076 " pathEditMode="relative" ptsTypes="aA">
                                      <p:cBhvr>
                                        <p:cTn id="2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702 -0.0155 -0.13403 -0.03099 -0.06302 -0.16397 C 0.00798 -0.29718 0.21701 -0.54741 0.42621 -0.79741 " pathEditMode="relative" ptsTypes="aaA">
                                      <p:cBhvr>
                                        <p:cTn id="2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8" grpId="0" animBg="1"/>
      <p:bldP spid="18" grpId="1" animBg="1"/>
      <p:bldP spid="30" grpId="0" animBg="1"/>
      <p:bldP spid="30" grpId="1" animBg="1"/>
      <p:bldP spid="27" grpId="0" animBg="1"/>
      <p:bldP spid="27" grpId="1" animBg="1"/>
      <p:bldP spid="26" grpId="0" animBg="1"/>
      <p:bldP spid="26" grpId="1" animBg="1"/>
      <p:bldP spid="29" grpId="0" animBg="1"/>
      <p:bldP spid="29" grpId="1" animBg="1"/>
      <p:bldP spid="36" grpId="0" animBg="1"/>
      <p:bldP spid="36" grpId="1" animBg="1"/>
      <p:bldP spid="33" grpId="0" animBg="1"/>
      <p:bldP spid="33" grpId="1" animBg="1"/>
      <p:bldP spid="34" grpId="0" animBg="1"/>
      <p:bldP spid="34" grpId="1" animBg="1"/>
      <p:bldP spid="17" grpId="0" animBg="1"/>
      <p:bldP spid="17" grpId="1" animBg="1"/>
      <p:bldP spid="31" grpId="0" animBg="1"/>
      <p:bldP spid="31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wnload.librebook.me/illustrations/00/68/18/i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79512" y="3429000"/>
            <a:ext cx="8784976" cy="3429000"/>
            <a:chOff x="179512" y="3429000"/>
            <a:chExt cx="8784976" cy="3429000"/>
          </a:xfrm>
        </p:grpSpPr>
        <p:pic>
          <p:nvPicPr>
            <p:cNvPr id="21510" name="Picture 6" descr="https://main-cdn.goods.ru/big2/hlr-system/1724238/100023968287b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3429000"/>
              <a:ext cx="8784976" cy="3429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27584" y="3717032"/>
              <a:ext cx="3312368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3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229200"/>
            <a:ext cx="864096" cy="1405330"/>
          </a:xfrm>
          <a:prstGeom prst="rect">
            <a:avLst/>
          </a:prstGeom>
          <a:noFill/>
        </p:spPr>
      </p:pic>
      <p:pic>
        <p:nvPicPr>
          <p:cNvPr id="6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797152"/>
            <a:ext cx="1130231" cy="1838161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572000" y="4077072"/>
            <a:ext cx="304800" cy="304800"/>
          </a:xfrm>
          <a:prstGeom prst="rect">
            <a:avLst/>
          </a:prstGeom>
        </p:spPr>
      </p:pic>
      <p:pic>
        <p:nvPicPr>
          <p:cNvPr id="4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293096"/>
            <a:ext cx="1440160" cy="2342217"/>
          </a:xfrm>
          <a:prstGeom prst="rect">
            <a:avLst/>
          </a:prstGeom>
          <a:noFill/>
        </p:spPr>
      </p:pic>
      <p:pic>
        <p:nvPicPr>
          <p:cNvPr id="5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861048"/>
            <a:ext cx="1726747" cy="2808311"/>
          </a:xfrm>
          <a:prstGeom prst="rect">
            <a:avLst/>
          </a:prstGeom>
          <a:noFill/>
        </p:spPr>
      </p:pic>
      <p:pic>
        <p:nvPicPr>
          <p:cNvPr id="22530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84984"/>
            <a:ext cx="2080953" cy="3384376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47977E-6 C -0.01077 -0.1718 -0.02153 -0.34359 -0.154 -0.42914 C -0.28646 -0.51469 -0.54098 -0.51423 -0.79532 -0.51376 " pathEditMode="relative" ptsTypes="aaA"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4104E-6 C 0.03195 -0.13919 0.0639 -0.27815 0.01581 -0.36347 C -0.03228 -0.44879 -0.16058 -0.48023 -0.28888 -0.51145 " pathEditMode="relative" ptsTypes="aaA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06936E-6 C 1.94444E-6 -6.06936E-6 0.00781 -0.23584 0.0158 -0.47145 " pathEditMode="relative" ptsTypes="aA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71676E-6 C 0.0257 -0.11815 0.05157 -0.2363 0.02379 -0.31283 C -0.00399 -0.38937 -0.08541 -0.42405 -0.16666 -0.45873 " pathEditMode="relative" ptsTypes="aaA"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81503E-6 C -0.02881 -0.12879 -0.05746 -0.25757 0.04758 -0.32555 C 0.15261 -0.39353 0.53265 -0.39445 0.63004 -0.40809 " pathEditMode="relative" ptsTypes="aaA">
                                      <p:cBhvr>
                                        <p:cTn id="11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5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05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212976"/>
            <a:ext cx="2080953" cy="3384376"/>
          </a:xfrm>
          <a:prstGeom prst="rect">
            <a:avLst/>
          </a:prstGeom>
          <a:noFill/>
        </p:spPr>
      </p:pic>
      <p:pic>
        <p:nvPicPr>
          <p:cNvPr id="3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861048"/>
            <a:ext cx="1726747" cy="2808311"/>
          </a:xfrm>
          <a:prstGeom prst="rect">
            <a:avLst/>
          </a:prstGeom>
          <a:noFill/>
        </p:spPr>
      </p:pic>
      <p:pic>
        <p:nvPicPr>
          <p:cNvPr id="4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293096"/>
            <a:ext cx="1440160" cy="2342217"/>
          </a:xfrm>
          <a:prstGeom prst="rect">
            <a:avLst/>
          </a:prstGeom>
          <a:noFill/>
        </p:spPr>
      </p:pic>
      <p:pic>
        <p:nvPicPr>
          <p:cNvPr id="5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797152"/>
            <a:ext cx="1130231" cy="1838161"/>
          </a:xfrm>
          <a:prstGeom prst="rect">
            <a:avLst/>
          </a:prstGeom>
          <a:noFill/>
        </p:spPr>
      </p:pic>
      <p:pic>
        <p:nvPicPr>
          <p:cNvPr id="6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157192"/>
            <a:ext cx="864096" cy="140533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5 -8.67052E-7 C 0.01303 -0.14011 0.05938 -0.28 -0.00781 -0.35075 C -0.075 -0.4215 -0.25572 -0.42312 -0.43645 -0.42474 " pathEditMode="relative" rAng="0" ptsTypes="a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0716 C 0.04722 -0.12278 0.06285 -0.25249 0.08559 -0.33318 C 0.10834 -0.41388 0.1382 -0.44555 0.16806 -0.477 " pathEditMode="relative" rAng="0" ptsTypes="aaA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0.01156 C 0.06302 -0.12694 0.06059 -0.2652 -0.02638 -0.34983 C -0.11336 -0.43445 -0.28507 -0.4652 -0.45659 -0.49572 " pathEditMode="relative" rAng="0" ptsTypes="aaA"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5 0.00463 C 0.01268 -0.13017 -0.00659 -0.26497 0.02726 -0.3526 C 0.06111 -0.44023 0.14809 -0.48115 0.23507 -0.52185 " pathEditMode="relative" rAng="0" ptsTypes="a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01433 C 0.02743 -0.0141 -0.01788 -0.28393 -0.06302 -0.5532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-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5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772816"/>
            <a:ext cx="2080953" cy="3384376"/>
          </a:xfrm>
          <a:prstGeom prst="rect">
            <a:avLst/>
          </a:prstGeom>
          <a:noFill/>
        </p:spPr>
      </p:pic>
      <p:pic>
        <p:nvPicPr>
          <p:cNvPr id="3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276872"/>
            <a:ext cx="1726747" cy="2808311"/>
          </a:xfrm>
          <a:prstGeom prst="rect">
            <a:avLst/>
          </a:prstGeom>
          <a:noFill/>
        </p:spPr>
      </p:pic>
      <p:pic>
        <p:nvPicPr>
          <p:cNvPr id="4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08920"/>
            <a:ext cx="1440160" cy="2342217"/>
          </a:xfrm>
          <a:prstGeom prst="rect">
            <a:avLst/>
          </a:prstGeom>
          <a:noFill/>
        </p:spPr>
      </p:pic>
      <p:pic>
        <p:nvPicPr>
          <p:cNvPr id="5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212976"/>
            <a:ext cx="1130231" cy="1838161"/>
          </a:xfrm>
          <a:prstGeom prst="rect">
            <a:avLst/>
          </a:prstGeom>
          <a:noFill/>
        </p:spPr>
      </p:pic>
      <p:pic>
        <p:nvPicPr>
          <p:cNvPr id="6" name="Picture 2" descr="https://i.pinimg.com/736x/fe/8b/48/fe8b48b9910953b6dfdf1fb36cb3be74--matryoshka-doll-craft-project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645024"/>
            <a:ext cx="864096" cy="140533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4211960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25434E-6 C 0.05383 -0.12994 0.10765 -0.25965 0.16511 -0.31491 C 0.22258 -0.37017 0.29654 -0.38381 0.34445 -0.33179 C 0.39237 -0.27977 0.4224 -0.14104 0.45244 -0.00208 " pathEditMode="relative" ptsTypes="aaaA"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31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835</TotalTime>
  <Words>28</Words>
  <Application>Microsoft Office PowerPoint</Application>
  <PresentationFormat>Экран (4:3)</PresentationFormat>
  <Paragraphs>6</Paragraphs>
  <Slides>14</Slides>
  <Notes>1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Century Schoolbook</vt:lpstr>
      <vt:lpstr>Times New Roman</vt:lpstr>
      <vt:lpstr>Wingdings</vt:lpstr>
      <vt:lpstr>Wingdings 2</vt:lpstr>
      <vt:lpstr>Эркер</vt:lpstr>
      <vt:lpstr>Интерактивная игра «Репка»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«Репка»</dc:title>
  <dc:creator>алексей алексеев</dc:creator>
  <cp:lastModifiedBy>Анастасия Кузнецова</cp:lastModifiedBy>
  <cp:revision>80</cp:revision>
  <dcterms:created xsi:type="dcterms:W3CDTF">2020-04-15T05:46:13Z</dcterms:created>
  <dcterms:modified xsi:type="dcterms:W3CDTF">2024-03-21T11:31:10Z</dcterms:modified>
</cp:coreProperties>
</file>