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2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9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87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132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96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677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50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7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3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99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45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6A6AB-458B-4691-8E4C-86436516D8DC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C0EAC-B40C-4867-82AB-A9D79914E5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99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Pictures\post-1259426-126953084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59" y="0"/>
            <a:ext cx="7083188" cy="7342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094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Pictures\3956-10575173-balloons_0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258" y="0"/>
            <a:ext cx="6823880" cy="7083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517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13" y="0"/>
            <a:ext cx="8690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031" y="-545912"/>
            <a:ext cx="6274843" cy="836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4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41" y="0"/>
            <a:ext cx="7599615" cy="71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5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93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7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2015-11-15T18:57:17Z</dcterms:created>
  <dcterms:modified xsi:type="dcterms:W3CDTF">2015-11-15T19:03:39Z</dcterms:modified>
</cp:coreProperties>
</file>