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2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A6AB-458B-4691-8E4C-86436516D8DC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C0EAC-B40C-4867-82AB-A9D79914E5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98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A6AB-458B-4691-8E4C-86436516D8DC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C0EAC-B40C-4867-82AB-A9D79914E5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87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A6AB-458B-4691-8E4C-86436516D8DC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C0EAC-B40C-4867-82AB-A9D79914E5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132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A6AB-458B-4691-8E4C-86436516D8DC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C0EAC-B40C-4867-82AB-A9D79914E5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996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A6AB-458B-4691-8E4C-86436516D8DC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C0EAC-B40C-4867-82AB-A9D79914E5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7677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A6AB-458B-4691-8E4C-86436516D8DC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C0EAC-B40C-4867-82AB-A9D79914E5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550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A6AB-458B-4691-8E4C-86436516D8DC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C0EAC-B40C-4867-82AB-A9D79914E5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374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A6AB-458B-4691-8E4C-86436516D8DC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C0EAC-B40C-4867-82AB-A9D79914E5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389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A6AB-458B-4691-8E4C-86436516D8DC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C0EAC-B40C-4867-82AB-A9D79914E5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999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A6AB-458B-4691-8E4C-86436516D8DC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C0EAC-B40C-4867-82AB-A9D79914E5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2459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A6AB-458B-4691-8E4C-86436516D8DC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C0EAC-B40C-4867-82AB-A9D79914E5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10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6A6AB-458B-4691-8E4C-86436516D8DC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C0EAC-B40C-4867-82AB-A9D79914E5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990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1\Pictures\post-1259426-1269530844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8359" y="0"/>
            <a:ext cx="7083188" cy="73424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094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1\Pictures\3956-10575173-balloons_0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2258" y="0"/>
            <a:ext cx="6823880" cy="70831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6517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513" y="0"/>
            <a:ext cx="869097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30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9031" y="-545912"/>
            <a:ext cx="6274843" cy="8366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34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7841" y="0"/>
            <a:ext cx="7599615" cy="710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85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93" y="0"/>
            <a:ext cx="10972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37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Широкоэкранный</PresentationFormat>
  <Paragraphs>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1</cp:revision>
  <dcterms:created xsi:type="dcterms:W3CDTF">2015-11-15T18:57:17Z</dcterms:created>
  <dcterms:modified xsi:type="dcterms:W3CDTF">2015-11-15T19:03:39Z</dcterms:modified>
</cp:coreProperties>
</file>