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256" r:id="rId2"/>
    <p:sldId id="274" r:id="rId3"/>
    <p:sldId id="257" r:id="rId4"/>
    <p:sldId id="271" r:id="rId5"/>
    <p:sldId id="262" r:id="rId6"/>
    <p:sldId id="258" r:id="rId7"/>
    <p:sldId id="269" r:id="rId8"/>
    <p:sldId id="273" r:id="rId9"/>
    <p:sldId id="275" r:id="rId10"/>
    <p:sldId id="263" r:id="rId11"/>
    <p:sldId id="272" r:id="rId12"/>
    <p:sldId id="270" r:id="rId13"/>
    <p:sldId id="266" r:id="rId14"/>
    <p:sldId id="259" r:id="rId15"/>
    <p:sldId id="260" r:id="rId16"/>
    <p:sldId id="267" r:id="rId17"/>
    <p:sldId id="265" r:id="rId18"/>
    <p:sldId id="26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99E0-C67C-40F4-B905-C88DC1A80B54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BD77A-0E75-4D22-9330-FB120869BA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06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99E0-C67C-40F4-B905-C88DC1A80B54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BD77A-0E75-4D22-9330-FB120869BA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110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99E0-C67C-40F4-B905-C88DC1A80B54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BD77A-0E75-4D22-9330-FB120869BA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69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99E0-C67C-40F4-B905-C88DC1A80B54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BD77A-0E75-4D22-9330-FB120869BA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275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99E0-C67C-40F4-B905-C88DC1A80B54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BD77A-0E75-4D22-9330-FB120869BA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43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99E0-C67C-40F4-B905-C88DC1A80B54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BD77A-0E75-4D22-9330-FB120869BA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743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99E0-C67C-40F4-B905-C88DC1A80B54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BD77A-0E75-4D22-9330-FB120869BA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179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99E0-C67C-40F4-B905-C88DC1A80B54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BD77A-0E75-4D22-9330-FB120869BA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2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99E0-C67C-40F4-B905-C88DC1A80B54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BD77A-0E75-4D22-9330-FB120869BA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993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99E0-C67C-40F4-B905-C88DC1A80B54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BD77A-0E75-4D22-9330-FB120869BA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560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99E0-C67C-40F4-B905-C88DC1A80B54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BD77A-0E75-4D22-9330-FB120869BA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627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F99E0-C67C-40F4-B905-C88DC1A80B54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BD77A-0E75-4D22-9330-FB120869BA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92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837" y="-119418"/>
            <a:ext cx="12849926" cy="8466161"/>
          </a:xfrm>
          <a:prstGeom prst="rect">
            <a:avLst/>
          </a:prstGeom>
        </p:spPr>
      </p:pic>
      <p:pic>
        <p:nvPicPr>
          <p:cNvPr id="5" name="Sladkie-zvuki-vesny-melodiya(muzofon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4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3655"/>
            <a:ext cx="12192000" cy="8059750"/>
          </a:xfrm>
        </p:spPr>
      </p:pic>
    </p:spTree>
    <p:extLst>
      <p:ext uri="{BB962C8B-B14F-4D97-AF65-F5344CB8AC3E}">
        <p14:creationId xmlns:p14="http://schemas.microsoft.com/office/powerpoint/2010/main" val="119141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8045"/>
            <a:ext cx="12214746" cy="11159837"/>
          </a:xfrm>
        </p:spPr>
      </p:pic>
    </p:spTree>
    <p:extLst>
      <p:ext uri="{BB962C8B-B14F-4D97-AF65-F5344CB8AC3E}">
        <p14:creationId xmlns:p14="http://schemas.microsoft.com/office/powerpoint/2010/main" val="276838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8337"/>
            <a:ext cx="12192000" cy="8095420"/>
          </a:xfrm>
        </p:spPr>
      </p:pic>
    </p:spTree>
    <p:extLst>
      <p:ext uri="{BB962C8B-B14F-4D97-AF65-F5344CB8AC3E}">
        <p14:creationId xmlns:p14="http://schemas.microsoft.com/office/powerpoint/2010/main" val="274776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7426"/>
            <a:ext cx="12192000" cy="9044385"/>
          </a:xfrm>
        </p:spPr>
      </p:pic>
    </p:spTree>
    <p:extLst>
      <p:ext uri="{BB962C8B-B14F-4D97-AF65-F5344CB8AC3E}">
        <p14:creationId xmlns:p14="http://schemas.microsoft.com/office/powerpoint/2010/main" val="238186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7149"/>
            <a:ext cx="12192000" cy="8602663"/>
          </a:xfrm>
        </p:spPr>
      </p:pic>
    </p:spTree>
    <p:extLst>
      <p:ext uri="{BB962C8B-B14F-4D97-AF65-F5344CB8AC3E}">
        <p14:creationId xmlns:p14="http://schemas.microsoft.com/office/powerpoint/2010/main" val="87071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224" y="-547153"/>
            <a:ext cx="12351224" cy="9385430"/>
          </a:xfrm>
        </p:spPr>
      </p:pic>
    </p:spTree>
    <p:extLst>
      <p:ext uri="{BB962C8B-B14F-4D97-AF65-F5344CB8AC3E}">
        <p14:creationId xmlns:p14="http://schemas.microsoft.com/office/powerpoint/2010/main" val="23680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6615" y="-694851"/>
            <a:ext cx="12753247" cy="8502165"/>
          </a:xfrm>
        </p:spPr>
      </p:pic>
    </p:spTree>
    <p:extLst>
      <p:ext uri="{BB962C8B-B14F-4D97-AF65-F5344CB8AC3E}">
        <p14:creationId xmlns:p14="http://schemas.microsoft.com/office/powerpoint/2010/main" val="279891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368" y="-272954"/>
            <a:ext cx="12240368" cy="8295932"/>
          </a:xfrm>
        </p:spPr>
      </p:pic>
    </p:spTree>
    <p:extLst>
      <p:ext uri="{BB962C8B-B14F-4D97-AF65-F5344CB8AC3E}">
        <p14:creationId xmlns:p14="http://schemas.microsoft.com/office/powerpoint/2010/main" val="103367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6514" y="-559558"/>
            <a:ext cx="12478514" cy="8360605"/>
          </a:xfrm>
        </p:spPr>
      </p:pic>
    </p:spTree>
    <p:extLst>
      <p:ext uri="{BB962C8B-B14F-4D97-AF65-F5344CB8AC3E}">
        <p14:creationId xmlns:p14="http://schemas.microsoft.com/office/powerpoint/2010/main" val="158190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92440"/>
          </a:xfrm>
        </p:spPr>
      </p:pic>
    </p:spTree>
    <p:extLst>
      <p:ext uri="{BB962C8B-B14F-4D97-AF65-F5344CB8AC3E}">
        <p14:creationId xmlns:p14="http://schemas.microsoft.com/office/powerpoint/2010/main" val="36971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42"/>
            <a:ext cx="12192000" cy="6814658"/>
          </a:xfrm>
        </p:spPr>
      </p:pic>
    </p:spTree>
    <p:extLst>
      <p:ext uri="{BB962C8B-B14F-4D97-AF65-F5344CB8AC3E}">
        <p14:creationId xmlns:p14="http://schemas.microsoft.com/office/powerpoint/2010/main" val="256213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543" y="-164801"/>
            <a:ext cx="12555940" cy="8829729"/>
          </a:xfrm>
        </p:spPr>
      </p:pic>
    </p:spTree>
    <p:extLst>
      <p:ext uri="{BB962C8B-B14F-4D97-AF65-F5344CB8AC3E}">
        <p14:creationId xmlns:p14="http://schemas.microsoft.com/office/powerpoint/2010/main" val="359184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4435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28326"/>
            <a:ext cx="12446757" cy="8556418"/>
          </a:xfrm>
        </p:spPr>
      </p:pic>
    </p:spTree>
    <p:extLst>
      <p:ext uri="{BB962C8B-B14F-4D97-AF65-F5344CB8AC3E}">
        <p14:creationId xmlns:p14="http://schemas.microsoft.com/office/powerpoint/2010/main" val="87948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747" y="1825625"/>
            <a:ext cx="5466505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7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9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260" y="-1296538"/>
            <a:ext cx="13047260" cy="8154538"/>
          </a:xfrm>
        </p:spPr>
      </p:pic>
    </p:spTree>
    <p:extLst>
      <p:ext uri="{BB962C8B-B14F-4D97-AF65-F5344CB8AC3E}">
        <p14:creationId xmlns:p14="http://schemas.microsoft.com/office/powerpoint/2010/main" val="321752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81" y="0"/>
            <a:ext cx="12310281" cy="9232711"/>
          </a:xfrm>
        </p:spPr>
      </p:pic>
    </p:spTree>
    <p:extLst>
      <p:ext uri="{BB962C8B-B14F-4D97-AF65-F5344CB8AC3E}">
        <p14:creationId xmlns:p14="http://schemas.microsoft.com/office/powerpoint/2010/main" val="328852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63</TotalTime>
  <Words>0</Words>
  <Application>Microsoft Office PowerPoint</Application>
  <PresentationFormat>Широкоэкранный</PresentationFormat>
  <Paragraphs>0</Paragraphs>
  <Slides>18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10</cp:revision>
  <dcterms:created xsi:type="dcterms:W3CDTF">2014-03-25T17:34:57Z</dcterms:created>
  <dcterms:modified xsi:type="dcterms:W3CDTF">2015-03-19T15:57:52Z</dcterms:modified>
</cp:coreProperties>
</file>