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74" r:id="rId3"/>
    <p:sldId id="257" r:id="rId4"/>
    <p:sldId id="271" r:id="rId5"/>
    <p:sldId id="262" r:id="rId6"/>
    <p:sldId id="258" r:id="rId7"/>
    <p:sldId id="269" r:id="rId8"/>
    <p:sldId id="273" r:id="rId9"/>
    <p:sldId id="275" r:id="rId10"/>
    <p:sldId id="263" r:id="rId11"/>
    <p:sldId id="272" r:id="rId12"/>
    <p:sldId id="270" r:id="rId13"/>
    <p:sldId id="266" r:id="rId14"/>
    <p:sldId id="259" r:id="rId15"/>
    <p:sldId id="260" r:id="rId16"/>
    <p:sldId id="267" r:id="rId17"/>
    <p:sldId id="265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9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4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7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2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6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99E0-C67C-40F4-B905-C88DC1A80B54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D77A-0E75-4D22-9330-FB120869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37" y="-119418"/>
            <a:ext cx="12849926" cy="8466161"/>
          </a:xfrm>
          <a:prstGeom prst="rect">
            <a:avLst/>
          </a:prstGeom>
        </p:spPr>
      </p:pic>
      <p:pic>
        <p:nvPicPr>
          <p:cNvPr id="5" name="Sladkie-zvuki-vesny-melodiy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3655"/>
            <a:ext cx="12192000" cy="8059750"/>
          </a:xfrm>
        </p:spPr>
      </p:pic>
    </p:spTree>
    <p:extLst>
      <p:ext uri="{BB962C8B-B14F-4D97-AF65-F5344CB8AC3E}">
        <p14:creationId xmlns:p14="http://schemas.microsoft.com/office/powerpoint/2010/main" val="11914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45"/>
            <a:ext cx="12214746" cy="11159837"/>
          </a:xfrm>
        </p:spPr>
      </p:pic>
    </p:spTree>
    <p:extLst>
      <p:ext uri="{BB962C8B-B14F-4D97-AF65-F5344CB8AC3E}">
        <p14:creationId xmlns:p14="http://schemas.microsoft.com/office/powerpoint/2010/main" val="27683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337"/>
            <a:ext cx="12192000" cy="8095420"/>
          </a:xfrm>
        </p:spPr>
      </p:pic>
    </p:spTree>
    <p:extLst>
      <p:ext uri="{BB962C8B-B14F-4D97-AF65-F5344CB8AC3E}">
        <p14:creationId xmlns:p14="http://schemas.microsoft.com/office/powerpoint/2010/main" val="27477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7426"/>
            <a:ext cx="12192000" cy="9044385"/>
          </a:xfrm>
        </p:spPr>
      </p:pic>
    </p:spTree>
    <p:extLst>
      <p:ext uri="{BB962C8B-B14F-4D97-AF65-F5344CB8AC3E}">
        <p14:creationId xmlns:p14="http://schemas.microsoft.com/office/powerpoint/2010/main" val="2381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7149"/>
            <a:ext cx="12192000" cy="8602663"/>
          </a:xfrm>
        </p:spPr>
      </p:pic>
    </p:spTree>
    <p:extLst>
      <p:ext uri="{BB962C8B-B14F-4D97-AF65-F5344CB8AC3E}">
        <p14:creationId xmlns:p14="http://schemas.microsoft.com/office/powerpoint/2010/main" val="8707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4" y="-547153"/>
            <a:ext cx="12351224" cy="9385430"/>
          </a:xfrm>
        </p:spPr>
      </p:pic>
    </p:spTree>
    <p:extLst>
      <p:ext uri="{BB962C8B-B14F-4D97-AF65-F5344CB8AC3E}">
        <p14:creationId xmlns:p14="http://schemas.microsoft.com/office/powerpoint/2010/main" val="23680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15" y="-694851"/>
            <a:ext cx="12753247" cy="8502165"/>
          </a:xfrm>
        </p:spPr>
      </p:pic>
    </p:spTree>
    <p:extLst>
      <p:ext uri="{BB962C8B-B14F-4D97-AF65-F5344CB8AC3E}">
        <p14:creationId xmlns:p14="http://schemas.microsoft.com/office/powerpoint/2010/main" val="27989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68" y="-272954"/>
            <a:ext cx="12240368" cy="8295932"/>
          </a:xfrm>
        </p:spPr>
      </p:pic>
    </p:spTree>
    <p:extLst>
      <p:ext uri="{BB962C8B-B14F-4D97-AF65-F5344CB8AC3E}">
        <p14:creationId xmlns:p14="http://schemas.microsoft.com/office/powerpoint/2010/main" val="10336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14" y="-559558"/>
            <a:ext cx="12478514" cy="8360605"/>
          </a:xfrm>
        </p:spPr>
      </p:pic>
    </p:spTree>
    <p:extLst>
      <p:ext uri="{BB962C8B-B14F-4D97-AF65-F5344CB8AC3E}">
        <p14:creationId xmlns:p14="http://schemas.microsoft.com/office/powerpoint/2010/main" val="15819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2440"/>
          </a:xfrm>
        </p:spPr>
      </p:pic>
    </p:spTree>
    <p:extLst>
      <p:ext uri="{BB962C8B-B14F-4D97-AF65-F5344CB8AC3E}">
        <p14:creationId xmlns:p14="http://schemas.microsoft.com/office/powerpoint/2010/main" val="3697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42"/>
            <a:ext cx="12192000" cy="6814658"/>
          </a:xfrm>
        </p:spPr>
      </p:pic>
    </p:spTree>
    <p:extLst>
      <p:ext uri="{BB962C8B-B14F-4D97-AF65-F5344CB8AC3E}">
        <p14:creationId xmlns:p14="http://schemas.microsoft.com/office/powerpoint/2010/main" val="25621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43" y="-164801"/>
            <a:ext cx="12555940" cy="8829729"/>
          </a:xfrm>
        </p:spPr>
      </p:pic>
    </p:spTree>
    <p:extLst>
      <p:ext uri="{BB962C8B-B14F-4D97-AF65-F5344CB8AC3E}">
        <p14:creationId xmlns:p14="http://schemas.microsoft.com/office/powerpoint/2010/main" val="35918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43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326"/>
            <a:ext cx="12446757" cy="8556418"/>
          </a:xfrm>
        </p:spPr>
      </p:pic>
    </p:spTree>
    <p:extLst>
      <p:ext uri="{BB962C8B-B14F-4D97-AF65-F5344CB8AC3E}">
        <p14:creationId xmlns:p14="http://schemas.microsoft.com/office/powerpoint/2010/main" val="8794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47" y="1825625"/>
            <a:ext cx="546650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260" y="-1296538"/>
            <a:ext cx="13047260" cy="8154538"/>
          </a:xfrm>
        </p:spPr>
      </p:pic>
    </p:spTree>
    <p:extLst>
      <p:ext uri="{BB962C8B-B14F-4D97-AF65-F5344CB8AC3E}">
        <p14:creationId xmlns:p14="http://schemas.microsoft.com/office/powerpoint/2010/main" val="32175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81" y="0"/>
            <a:ext cx="12310281" cy="9232711"/>
          </a:xfrm>
        </p:spPr>
      </p:pic>
    </p:spTree>
    <p:extLst>
      <p:ext uri="{BB962C8B-B14F-4D97-AF65-F5344CB8AC3E}">
        <p14:creationId xmlns:p14="http://schemas.microsoft.com/office/powerpoint/2010/main" val="32885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</TotalTime>
  <Words>0</Words>
  <Application>Microsoft Office PowerPoint</Application>
  <PresentationFormat>Широкоэкранный</PresentationFormat>
  <Paragraphs>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2014-03-25T17:34:57Z</dcterms:created>
  <dcterms:modified xsi:type="dcterms:W3CDTF">2015-03-19T15:57:52Z</dcterms:modified>
</cp:coreProperties>
</file>