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92E7-B0DB-4978-B7E0-21C5E5EBFC93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57AC-8CA4-4507-96C8-551B2C3FD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5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92E7-B0DB-4978-B7E0-21C5E5EBFC93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57AC-8CA4-4507-96C8-551B2C3FD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65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92E7-B0DB-4978-B7E0-21C5E5EBFC93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57AC-8CA4-4507-96C8-551B2C3FD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17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92E7-B0DB-4978-B7E0-21C5E5EBFC93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57AC-8CA4-4507-96C8-551B2C3FD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4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92E7-B0DB-4978-B7E0-21C5E5EBFC93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57AC-8CA4-4507-96C8-551B2C3FD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7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92E7-B0DB-4978-B7E0-21C5E5EBFC93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57AC-8CA4-4507-96C8-551B2C3FD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12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92E7-B0DB-4978-B7E0-21C5E5EBFC93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57AC-8CA4-4507-96C8-551B2C3FD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31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92E7-B0DB-4978-B7E0-21C5E5EBFC93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57AC-8CA4-4507-96C8-551B2C3FD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00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92E7-B0DB-4978-B7E0-21C5E5EBFC93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57AC-8CA4-4507-96C8-551B2C3FD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14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92E7-B0DB-4978-B7E0-21C5E5EBFC93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57AC-8CA4-4507-96C8-551B2C3FD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07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92E7-B0DB-4978-B7E0-21C5E5EBFC93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57AC-8CA4-4507-96C8-551B2C3FD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5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392E7-B0DB-4978-B7E0-21C5E5EBFC93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A57AC-8CA4-4507-96C8-551B2C3FD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38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6209" y="278630"/>
            <a:ext cx="7474424" cy="968991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общеразвивающего вида № 18 с приоритетным осуществлением деятельности по социально – личностному направлению развития воспитанников».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01421" y="1526251"/>
            <a:ext cx="9144000" cy="1655762"/>
          </a:xfrm>
        </p:spPr>
        <p:txBody>
          <a:bodyPr>
            <a:normAutofit fontScale="25000" lnSpcReduction="20000"/>
          </a:bodyPr>
          <a:lstStyle/>
          <a:p>
            <a:endParaRPr lang="ru-RU" sz="26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26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Что такое вода?</a:t>
            </a:r>
          </a:p>
          <a:p>
            <a:pPr algn="r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Кузнецова А.А.,</a:t>
            </a:r>
          </a:p>
          <a:p>
            <a:pPr algn="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старшей группы</a:t>
            </a:r>
          </a:p>
          <a:p>
            <a:pPr algn="r"/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Красноуфимск, 2015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0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134" y="309706"/>
            <a:ext cx="5504597" cy="111911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Наша планета на 72% состоит из воды</a:t>
            </a:r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6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7" y="1583673"/>
            <a:ext cx="6505244" cy="51348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ocuments and Settings\Сюда\Local Settings\Temporary Internet Files\Content.IE5\FKR3MO16\MP90040236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9098" y="666708"/>
            <a:ext cx="4718501" cy="59013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0147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76"/>
            <a:ext cx="12192000" cy="6873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1662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Где встречается вода?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0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1730" y="598511"/>
            <a:ext cx="2966113" cy="150812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Море</a:t>
            </a:r>
            <a:endParaRPr lang="ru-RU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3503" y="5403542"/>
            <a:ext cx="3189027" cy="96996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Река</a:t>
            </a:r>
            <a:endParaRPr lang="ru-RU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5" descr="ANd9GcSQ9nKR5YbCEoDLXCooK6nWpb8Qcs_NIXrgxI9fQ6N1bcuC1H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7" y="228653"/>
            <a:ext cx="5327174" cy="398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000944-000679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5" y="2969146"/>
            <a:ext cx="5961797" cy="364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322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10719" y="252437"/>
            <a:ext cx="4362734" cy="16538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Озеро</a:t>
            </a:r>
            <a:endParaRPr lang="ru-RU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6954" y="5230290"/>
            <a:ext cx="4590197" cy="165576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Болото</a:t>
            </a:r>
            <a:endParaRPr lang="ru-RU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7" descr="aps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5" y="122558"/>
            <a:ext cx="5585914" cy="418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300px-L%C3%BCtt-Witt_Moor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892" y="2665839"/>
            <a:ext cx="5961228" cy="397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89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76"/>
            <a:ext cx="12192000" cy="6873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Явления неживой природы, связанные с водой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33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95582" y="564607"/>
            <a:ext cx="4185313" cy="140820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Роса</a:t>
            </a:r>
            <a:endParaRPr lang="ru-RU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1230" y="5202238"/>
            <a:ext cx="3034352" cy="165576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Туман</a:t>
            </a:r>
            <a:endParaRPr lang="ru-RU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5" descr="D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11" y="80963"/>
            <a:ext cx="5484125" cy="411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46" y="2730795"/>
            <a:ext cx="5793044" cy="38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8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76"/>
            <a:ext cx="12192000" cy="6873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1148" y="115888"/>
            <a:ext cx="4089779" cy="157198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Снег</a:t>
            </a:r>
            <a:endParaRPr lang="ru-RU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59357" y="5202238"/>
            <a:ext cx="3817106" cy="165576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Лёд</a:t>
            </a:r>
            <a:endParaRPr lang="ru-RU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5" descr="92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7" y="115888"/>
            <a:ext cx="5294762" cy="39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elting+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29" y="2456598"/>
            <a:ext cx="5644472" cy="423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276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Nd9GcRnD5vST0_IMKexkzs9FMTshL8v8wwBrptwajPxPSbYs4FIh3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6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7517"/>
            <a:ext cx="5181601" cy="165576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Иней</a:t>
            </a:r>
            <a:endParaRPr lang="ru-RU" sz="48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02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76"/>
            <a:ext cx="12192000" cy="6873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0477" y="358089"/>
            <a:ext cx="9144000" cy="23876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Три состояния воды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17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293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36729"/>
            <a:ext cx="6637361" cy="15925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Вода - жидкая</a:t>
            </a:r>
            <a:endParaRPr lang="ru-RU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53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Реки и озера / Природа фото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5068" y="0"/>
            <a:ext cx="9144000" cy="6148316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nastasiaScript" panose="02000505070000020002" pitchFamily="2" charset="0"/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  <a:latin typeface="AnastasiaScript" panose="02000505070000020002" pitchFamily="2" charset="0"/>
              </a:rPr>
            </a:br>
            <a:r>
              <a:rPr lang="ru-RU" altLang="ru-RU" b="1" dirty="0">
                <a:solidFill>
                  <a:srgbClr val="FF0000"/>
                </a:solidFill>
                <a:latin typeface="AnastasiaScript" panose="02000505070000020002" pitchFamily="2" charset="0"/>
              </a:rPr>
              <a:t/>
            </a:r>
            <a:br>
              <a:rPr lang="ru-RU" altLang="ru-RU" b="1" dirty="0">
                <a:solidFill>
                  <a:srgbClr val="FF0000"/>
                </a:solidFill>
                <a:latin typeface="AnastasiaScript" panose="02000505070000020002" pitchFamily="2" charset="0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AnastasiaScript" panose="02000505070000020002" pitchFamily="2" charset="0"/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  <a:latin typeface="AnastasiaScript" panose="02000505070000020002" pitchFamily="2" charset="0"/>
              </a:rPr>
            </a:br>
            <a:r>
              <a:rPr lang="ru-RU" altLang="ru-RU" b="1" dirty="0">
                <a:solidFill>
                  <a:srgbClr val="FF0000"/>
                </a:solidFill>
                <a:latin typeface="AnastasiaScript" panose="02000505070000020002" pitchFamily="2" charset="0"/>
              </a:rPr>
              <a:t/>
            </a:r>
            <a:br>
              <a:rPr lang="ru-RU" altLang="ru-RU" b="1" dirty="0">
                <a:solidFill>
                  <a:srgbClr val="FF0000"/>
                </a:solidFill>
                <a:latin typeface="AnastasiaScript" panose="02000505070000020002" pitchFamily="2" charset="0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AnastasiaScript" panose="02000505070000020002" pitchFamily="2" charset="0"/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  <a:latin typeface="AnastasiaScript" panose="02000505070000020002" pitchFamily="2" charset="0"/>
              </a:rPr>
            </a:br>
            <a:r>
              <a:rPr lang="ru-RU" altLang="ru-RU" b="1" dirty="0">
                <a:solidFill>
                  <a:srgbClr val="FF0000"/>
                </a:solidFill>
                <a:latin typeface="AnastasiaScript" panose="02000505070000020002" pitchFamily="2" charset="0"/>
              </a:rPr>
              <a:t/>
            </a:r>
            <a:br>
              <a:rPr lang="ru-RU" altLang="ru-RU" b="1" dirty="0">
                <a:solidFill>
                  <a:srgbClr val="FF0000"/>
                </a:solidFill>
                <a:latin typeface="AnastasiaScript" panose="02000505070000020002" pitchFamily="2" charset="0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AnastasiaScript" panose="02000505070000020002" pitchFamily="2" charset="0"/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  <a:latin typeface="AnastasiaScript" panose="02000505070000020002" pitchFamily="2" charset="0"/>
              </a:rPr>
            </a:br>
            <a:r>
              <a:rPr lang="ru-RU" altLang="ru-RU" b="1" dirty="0">
                <a:solidFill>
                  <a:srgbClr val="FF0000"/>
                </a:solidFill>
                <a:latin typeface="AnastasiaScript" panose="02000505070000020002" pitchFamily="2" charset="0"/>
              </a:rPr>
              <a:t/>
            </a:r>
            <a:br>
              <a:rPr lang="ru-RU" altLang="ru-RU" b="1" dirty="0">
                <a:solidFill>
                  <a:srgbClr val="FF0000"/>
                </a:solidFill>
                <a:latin typeface="AnastasiaScript" panose="02000505070000020002" pitchFamily="2" charset="0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AnastasiaScript" panose="02000505070000020002" pitchFamily="2" charset="0"/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  <a:latin typeface="AnastasiaScript" panose="02000505070000020002" pitchFamily="2" charset="0"/>
              </a:rPr>
            </a:br>
            <a:r>
              <a:rPr lang="ru-RU" altLang="ru-RU" b="1" dirty="0">
                <a:solidFill>
                  <a:srgbClr val="FF0000"/>
                </a:solidFill>
                <a:latin typeface="AnastasiaScript" panose="02000505070000020002" pitchFamily="2" charset="0"/>
              </a:rPr>
              <a:t/>
            </a:r>
            <a:br>
              <a:rPr lang="ru-RU" altLang="ru-RU" b="1" dirty="0">
                <a:solidFill>
                  <a:srgbClr val="FF0000"/>
                </a:solidFill>
                <a:latin typeface="AnastasiaScript" panose="02000505070000020002" pitchFamily="2" charset="0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AnastasiaScript" panose="02000505070000020002" pitchFamily="2" charset="0"/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  <a:latin typeface="AnastasiaScript" panose="02000505070000020002" pitchFamily="2" charset="0"/>
              </a:rPr>
            </a:br>
            <a:r>
              <a:rPr lang="ru-RU" altLang="ru-RU" b="1" dirty="0">
                <a:solidFill>
                  <a:srgbClr val="FF0000"/>
                </a:solidFill>
                <a:latin typeface="AnastasiaScript" panose="02000505070000020002" pitchFamily="2" charset="0"/>
              </a:rPr>
              <a:t/>
            </a:r>
            <a:br>
              <a:rPr lang="ru-RU" altLang="ru-RU" b="1" dirty="0">
                <a:solidFill>
                  <a:srgbClr val="FF0000"/>
                </a:solidFill>
                <a:latin typeface="AnastasiaScript" panose="02000505070000020002" pitchFamily="2" charset="0"/>
              </a:rPr>
            </a:br>
            <a:r>
              <a:rPr lang="ru-RU" altLang="ru-RU" sz="53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Она и в озере, и в лужице,</a:t>
            </a:r>
            <a:br>
              <a:rPr lang="ru-RU" altLang="ru-RU" sz="53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altLang="ru-RU" sz="53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Она </a:t>
            </a:r>
            <a:r>
              <a:rPr lang="ru-RU" altLang="ru-RU" sz="53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снежинкою</a:t>
            </a:r>
            <a:r>
              <a:rPr lang="ru-RU" altLang="ru-RU" sz="53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над нами </a:t>
            </a:r>
            <a:br>
              <a:rPr lang="ru-RU" altLang="ru-RU" sz="53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altLang="ru-RU" sz="53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кружится,</a:t>
            </a:r>
            <a:br>
              <a:rPr lang="ru-RU" altLang="ru-RU" sz="53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altLang="ru-RU" sz="53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Она и в чайнике у нас кипит,</a:t>
            </a:r>
            <a:br>
              <a:rPr lang="ru-RU" altLang="ru-RU" sz="53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altLang="ru-RU" sz="53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Она и в реченьке бежит, журчит</a:t>
            </a:r>
            <a:br>
              <a:rPr lang="ru-RU" altLang="ru-RU" sz="53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53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99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%D0%92%D0%BE%D0%B4%D1%8F%D0%BD%D0%BE%D0%B9-%D0%BF%D0%B0%D1%8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2"/>
          <a:stretch>
            <a:fillRect/>
          </a:stretch>
        </p:blipFill>
        <p:spPr bwMode="auto">
          <a:xfrm>
            <a:off x="0" y="0"/>
            <a:ext cx="12192000" cy="683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32011"/>
            <a:ext cx="9144000" cy="189952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При нагревании вода превращается в пар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32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aroizo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r="944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08214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Пар при охлаждении превращается в воду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633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5636" y="4872250"/>
            <a:ext cx="5941325" cy="1094309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Облако</a:t>
            </a:r>
            <a:endParaRPr lang="ru-RU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16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465811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5259" y="859808"/>
            <a:ext cx="4030639" cy="120349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Дождь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35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13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9631"/>
            <a:ext cx="12192000" cy="771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4800" y="4899546"/>
            <a:ext cx="9144000" cy="184493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Зимой капельки воды превращаются в снежинки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59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ce_cubes_open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99546" y="4995080"/>
            <a:ext cx="7292454" cy="169481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Вода при замерзании превращается в лёд</a:t>
            </a:r>
            <a:endParaRPr lang="ru-RU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6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7237202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r="1550"/>
          <a:stretch>
            <a:fillRect/>
          </a:stretch>
        </p:blipFill>
        <p:spPr bwMode="auto">
          <a:xfrm>
            <a:off x="0" y="-1"/>
            <a:ext cx="12192000" cy="791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2954"/>
            <a:ext cx="5695666" cy="1094309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 тепле лёд таит</a:t>
            </a:r>
            <a:endParaRPr lang="ru-RU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24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897153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740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8526" y="5554638"/>
            <a:ext cx="9144000" cy="101242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Круговорот воды в природе</a:t>
            </a:r>
            <a:endParaRPr lang="ru-RU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02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76"/>
            <a:ext cx="12192000" cy="6873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7773" y="218364"/>
            <a:ext cx="9144000" cy="6639636"/>
          </a:xfrm>
        </p:spPr>
        <p:txBody>
          <a:bodyPr>
            <a:normAutofit/>
          </a:bodyPr>
          <a:lstStyle/>
          <a:p>
            <a:r>
              <a:rPr lang="ru-RU" alt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 природе путешествует вода,</a:t>
            </a:r>
            <a:br>
              <a:rPr lang="ru-RU" alt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alt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Она не исчезает никогда.</a:t>
            </a:r>
            <a:br>
              <a:rPr lang="ru-RU" alt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alt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То в снег превратится, то в лед,</a:t>
            </a:r>
            <a:br>
              <a:rPr lang="ru-RU" alt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alt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Растает - и снова в поход. </a:t>
            </a:r>
            <a:br>
              <a:rPr lang="ru-RU" alt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alt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Вдруг в небо взовьется, </a:t>
            </a:r>
            <a:br>
              <a:rPr lang="ru-RU" alt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alt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Дождем обернется.</a:t>
            </a:r>
            <a:br>
              <a:rPr lang="ru-RU" alt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alt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Вокруг оглянитесь,</a:t>
            </a:r>
            <a:br>
              <a:rPr lang="ru-RU" alt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alt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 природу вглядитесь. </a:t>
            </a:r>
            <a:br>
              <a:rPr lang="ru-RU" alt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alt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Вас окружает везде и всегда</a:t>
            </a:r>
            <a:br>
              <a:rPr lang="ru-RU" alt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alt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Эта волшебница-вода.</a:t>
            </a:r>
            <a:r>
              <a:rPr lang="ru-RU" altLang="ru-RU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/>
            </a:r>
            <a:br>
              <a:rPr lang="ru-RU" altLang="ru-RU" b="1" dirty="0" smtClean="0">
                <a:solidFill>
                  <a:srgbClr val="FFFF00"/>
                </a:solidFill>
                <a:latin typeface="Tahoma" panose="020B060403050404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53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0_17f4_feeb7090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807"/>
            <a:ext cx="12192000" cy="768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65" y="234644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Для чего нужна вода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всему живому?</a:t>
            </a:r>
            <a:endParaRPr lang="ru-RU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62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3"/>
            <a:ext cx="12192000" cy="6873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6769" y="245036"/>
            <a:ext cx="7995952" cy="271683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Человек пьет воду,                                            </a:t>
            </a:r>
            <a:b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умывается, </a:t>
            </a:r>
            <a:b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поливает огород, </a:t>
            </a:r>
            <a:b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</a:t>
            </a:r>
            <a:b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избавляется от грязи с помощью воды, </a:t>
            </a:r>
            <a:b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        перевозит грузы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9" descr="Фото Святик поливает огород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4399" y="3194061"/>
            <a:ext cx="5175317" cy="2907281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pic>
        <p:nvPicPr>
          <p:cNvPr id="6" name="Picture 7" descr="axor080910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868" y="2589099"/>
            <a:ext cx="4739739" cy="3507279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pic>
        <p:nvPicPr>
          <p:cNvPr id="5" name="Picture 5" descr="world_w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34002" y="366779"/>
            <a:ext cx="4112912" cy="3009458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8" name="Picture 10" descr="2710_9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888" y="3842920"/>
            <a:ext cx="4106520" cy="273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59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38423_1024_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397" y="569437"/>
            <a:ext cx="7255491" cy="123078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Вода нужна растениям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6" descr="40358_1280_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89" y="2697067"/>
            <a:ext cx="4080112" cy="326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70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9bf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r="8197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09983" y="3633716"/>
            <a:ext cx="5682017" cy="185858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Животным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0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8910565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r="1367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815" y="4852051"/>
            <a:ext cx="5572836" cy="165576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Насекомым</a:t>
            </a:r>
            <a:endParaRPr lang="ru-RU" sz="5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1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1791" y="851422"/>
            <a:ext cx="5600131" cy="1293291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Птицам</a:t>
            </a:r>
            <a:endParaRPr lang="ru-RU" sz="5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75008" y="4574902"/>
            <a:ext cx="3098043" cy="121562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Рыбам</a:t>
            </a:r>
            <a:endParaRPr lang="ru-RU" sz="5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5" descr="1996618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99" y="203200"/>
            <a:ext cx="48006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601977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 r="4666" b="6110"/>
          <a:stretch>
            <a:fillRect/>
          </a:stretch>
        </p:blipFill>
        <p:spPr bwMode="auto">
          <a:xfrm>
            <a:off x="3018432" y="3216810"/>
            <a:ext cx="4972332" cy="343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21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206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24769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Без воды люди и животные существовать не могут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93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141</Words>
  <Application>Microsoft Office PowerPoint</Application>
  <PresentationFormat>Широкоэкранный</PresentationFormat>
  <Paragraphs>49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AnastasiaScript</vt:lpstr>
      <vt:lpstr>Arial</vt:lpstr>
      <vt:lpstr>Calibri</vt:lpstr>
      <vt:lpstr>Calibri Light</vt:lpstr>
      <vt:lpstr>Comic Sans MS</vt:lpstr>
      <vt:lpstr>Tahoma</vt:lpstr>
      <vt:lpstr>Times New Roman</vt:lpstr>
      <vt:lpstr>Тема Office</vt:lpstr>
      <vt:lpstr>Муниципальное бюджетное дошкольное образовательное учреждение «Детский сад общеразвивающего вида № 18 с приоритетным осуществлением деятельности по социально – личностному направлению развития воспитанников». </vt:lpstr>
      <vt:lpstr>            Она и в озере, и в лужице, Она снежинкою над нами  кружится, Она и в чайнике у нас кипит, Она и в реченьке бежит, журчит </vt:lpstr>
      <vt:lpstr>Презентация PowerPoint</vt:lpstr>
      <vt:lpstr>Человек пьет воду,                                                           умывается,                           поливает огород,                      избавляется от грязи с помощью воды,                                       перевозит грузы</vt:lpstr>
      <vt:lpstr>Вода нужна растениям</vt:lpstr>
      <vt:lpstr>Животным</vt:lpstr>
      <vt:lpstr>Презентация PowerPoint</vt:lpstr>
      <vt:lpstr>Птицам</vt:lpstr>
      <vt:lpstr>Без воды люди и животные существовать не могут</vt:lpstr>
      <vt:lpstr>Наша планета на 72% состоит из воды</vt:lpstr>
      <vt:lpstr>Где встречается вода?</vt:lpstr>
      <vt:lpstr>Море</vt:lpstr>
      <vt:lpstr>Озеро</vt:lpstr>
      <vt:lpstr>Явления неживой природы, связанные с водой</vt:lpstr>
      <vt:lpstr>Роса</vt:lpstr>
      <vt:lpstr>Снег</vt:lpstr>
      <vt:lpstr>Презентация PowerPoint</vt:lpstr>
      <vt:lpstr>Три состояния воды</vt:lpstr>
      <vt:lpstr>Вода - жидкая</vt:lpstr>
      <vt:lpstr>При нагревании вода превращается в пар</vt:lpstr>
      <vt:lpstr>Пар при охлаждении превращается в воду</vt:lpstr>
      <vt:lpstr>Облако</vt:lpstr>
      <vt:lpstr>Дождь</vt:lpstr>
      <vt:lpstr>Зимой капельки воды превращаются в снежинки</vt:lpstr>
      <vt:lpstr>Вода при замерзании превращается в лёд</vt:lpstr>
      <vt:lpstr>В тепле лёд таит</vt:lpstr>
      <vt:lpstr>Круговорот воды в природе</vt:lpstr>
      <vt:lpstr>В природе путешествует вода, Она не исчезает никогда. То в снег превратится, то в лед, Растает - и снова в поход.  Вдруг в небо взовьется,  Дождем обернется. Вокруг оглянитесь, В природу вглядитесь.  Вас окружает везде и всегда Эта волшебница-вода.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общеразвивающего вида № 18 с приоритетным осуществлением деятельности по социально – личностному направлению развития воспитанников». </dc:title>
  <dc:creator>1</dc:creator>
  <cp:lastModifiedBy>1</cp:lastModifiedBy>
  <cp:revision>9</cp:revision>
  <dcterms:created xsi:type="dcterms:W3CDTF">2015-02-07T11:02:02Z</dcterms:created>
  <dcterms:modified xsi:type="dcterms:W3CDTF">2015-02-07T12:18:54Z</dcterms:modified>
</cp:coreProperties>
</file>