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1" r:id="rId4"/>
    <p:sldId id="262" r:id="rId5"/>
    <p:sldId id="263" r:id="rId6"/>
    <p:sldId id="264" r:id="rId7"/>
    <p:sldId id="266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763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42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280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933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460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951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306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706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562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35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424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F843E-1B2B-40B0-BB4B-565EA6F1DEDE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8922F-174B-4779-805B-1F5E01B4A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527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11" Type="http://schemas.openxmlformats.org/officeDocument/2006/relationships/image" Target="../media/image2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11" Type="http://schemas.openxmlformats.org/officeDocument/2006/relationships/image" Target="../media/image2.png"/><Relationship Id="rId5" Type="http://schemas.openxmlformats.org/officeDocument/2006/relationships/image" Target="../media/image12.jp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4.png"/><Relationship Id="rId7" Type="http://schemas.openxmlformats.org/officeDocument/2006/relationships/image" Target="../media/image21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10" Type="http://schemas.openxmlformats.org/officeDocument/2006/relationships/image" Target="../media/image2.pn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4.jpeg"/><Relationship Id="rId7" Type="http://schemas.openxmlformats.org/officeDocument/2006/relationships/image" Target="../media/image14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6.jpg"/><Relationship Id="rId10" Type="http://schemas.openxmlformats.org/officeDocument/2006/relationships/image" Target="../media/image2.png"/><Relationship Id="rId4" Type="http://schemas.openxmlformats.org/officeDocument/2006/relationships/image" Target="../media/image25.jpeg"/><Relationship Id="rId9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8305" y="1794899"/>
            <a:ext cx="8162365" cy="2136378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Интерактивная игра</a:t>
            </a:r>
            <a:br>
              <a:rPr lang="ru-RU" sz="4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4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«</a:t>
            </a:r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Г</a:t>
            </a:r>
            <a:r>
              <a:rPr lang="ru-RU" sz="4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еометрические фигуры»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05427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Горизонтальный свиток 8"/>
          <p:cNvSpPr/>
          <p:nvPr/>
        </p:nvSpPr>
        <p:spPr>
          <a:xfrm>
            <a:off x="3760631" y="182943"/>
            <a:ext cx="7714444" cy="5375305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>
            <a:off x="6075190" y="5558248"/>
            <a:ext cx="3918857" cy="10384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anose="020B0A04020102020204" pitchFamily="34" charset="0"/>
              </a:rPr>
              <a:t>НАЧАТЬ ИГРУ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0" y="953827"/>
            <a:ext cx="4103530" cy="410353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312971" y="953827"/>
            <a:ext cx="660976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70C0"/>
                </a:solidFill>
              </a:rPr>
              <a:t>Привет</a:t>
            </a:r>
            <a:r>
              <a:rPr lang="ru-RU" sz="3200" dirty="0" smtClean="0">
                <a:solidFill>
                  <a:srgbClr val="0070C0"/>
                </a:solidFill>
              </a:rPr>
              <a:t>!</a:t>
            </a:r>
          </a:p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 Помоги </a:t>
            </a:r>
            <a:r>
              <a:rPr lang="ru-RU" sz="3200" dirty="0">
                <a:solidFill>
                  <a:srgbClr val="0070C0"/>
                </a:solidFill>
              </a:rPr>
              <a:t>мне выполнить задание и найти все предметы похожие на круг, квадрат, треугольник и прямоугольник. Для этого нажимай на предметы соответствующей формы в нижем ряду. </a:t>
            </a:r>
            <a:endParaRPr lang="ru-RU" sz="3200" dirty="0" smtClean="0">
              <a:solidFill>
                <a:srgbClr val="0070C0"/>
              </a:solidFill>
            </a:endParaRPr>
          </a:p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Желаю </a:t>
            </a:r>
            <a:r>
              <a:rPr lang="ru-RU" sz="3200" dirty="0">
                <a:solidFill>
                  <a:srgbClr val="0070C0"/>
                </a:solidFill>
              </a:rPr>
              <a:t>тебе удачи!</a:t>
            </a:r>
          </a:p>
        </p:txBody>
      </p:sp>
    </p:spTree>
    <p:extLst>
      <p:ext uri="{BB962C8B-B14F-4D97-AF65-F5344CB8AC3E}">
        <p14:creationId xmlns:p14="http://schemas.microsoft.com/office/powerpoint/2010/main" val="423454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727" y="4623855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617825" y="4623852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25924" y="4623853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362604" y="4623853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699283" y="4623853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11077303" y="18859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33" y="4816481"/>
            <a:ext cx="1282848" cy="16621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43" y="4867963"/>
            <a:ext cx="1403804" cy="14086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377" y="4946604"/>
            <a:ext cx="1356292" cy="133002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16" y="4941574"/>
            <a:ext cx="1654750" cy="126143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77958" y="618813"/>
            <a:ext cx="3069770" cy="2717075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1914219" y="903174"/>
            <a:ext cx="2197248" cy="2148351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246491" y="644555"/>
            <a:ext cx="4556491" cy="2717075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4983989" y="1449978"/>
            <a:ext cx="978408" cy="8621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123" y="903174"/>
            <a:ext cx="1032195" cy="133741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167" y="4867963"/>
            <a:ext cx="1498663" cy="150760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462" y="1058091"/>
            <a:ext cx="1205855" cy="118249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108" y="2003092"/>
            <a:ext cx="1096919" cy="11034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" y="2042607"/>
            <a:ext cx="2296885" cy="229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1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727" y="4623855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617825" y="4623852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25924" y="4623853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362604" y="4623853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699283" y="4623853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11077303" y="18859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77958" y="618813"/>
            <a:ext cx="3069770" cy="2717075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246491" y="644555"/>
            <a:ext cx="4556491" cy="2717075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4983989" y="1449978"/>
            <a:ext cx="978408" cy="8621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47550" y="1103812"/>
            <a:ext cx="1672046" cy="155448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96" y="4923730"/>
            <a:ext cx="1343081" cy="134772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832" y="4700637"/>
            <a:ext cx="1591381" cy="192513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619" y="4781601"/>
            <a:ext cx="1709495" cy="163198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459" y="4744238"/>
            <a:ext cx="1669349" cy="166934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22" y="4828744"/>
            <a:ext cx="1668919" cy="166891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776" y="1780306"/>
            <a:ext cx="1059973" cy="106364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843" y="828584"/>
            <a:ext cx="1301813" cy="124278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393" y="1770544"/>
            <a:ext cx="1051672" cy="12722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052" y="2007830"/>
            <a:ext cx="2616022" cy="261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35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727" y="4623855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617825" y="4623852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25924" y="4623853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362604" y="4623853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699283" y="4623853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11077303" y="18859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77958" y="618813"/>
            <a:ext cx="3069770" cy="2717075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246491" y="644555"/>
            <a:ext cx="4556491" cy="2717075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4983989" y="1449978"/>
            <a:ext cx="978408" cy="8621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2100524" y="1042966"/>
            <a:ext cx="1766098" cy="1541417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21" y="4839980"/>
            <a:ext cx="1646450" cy="16464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333" y="4876473"/>
            <a:ext cx="1717019" cy="15937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r="9699"/>
          <a:stretch/>
        </p:blipFill>
        <p:spPr>
          <a:xfrm>
            <a:off x="7759337" y="4742186"/>
            <a:ext cx="1497020" cy="183292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115" y="890643"/>
            <a:ext cx="1221892" cy="122189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806" y="890643"/>
            <a:ext cx="1191442" cy="110591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r="9699"/>
          <a:stretch/>
        </p:blipFill>
        <p:spPr>
          <a:xfrm>
            <a:off x="7545288" y="1259802"/>
            <a:ext cx="1497020" cy="18329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503" y="4742186"/>
            <a:ext cx="1004482" cy="167857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722" y="4919250"/>
            <a:ext cx="1492519" cy="150142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27" y="2037342"/>
            <a:ext cx="2408098" cy="240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3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727" y="4623855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617825" y="4623852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25924" y="4623853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362604" y="4623853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699283" y="4623853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11077303" y="18859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77958" y="618813"/>
            <a:ext cx="3069770" cy="2717075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246491" y="644555"/>
            <a:ext cx="4556491" cy="2717075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4983989" y="1449978"/>
            <a:ext cx="978408" cy="8621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928626" y="1403687"/>
            <a:ext cx="2168434" cy="10308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037" y="4801249"/>
            <a:ext cx="1031611" cy="17239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503" y="4986170"/>
            <a:ext cx="1840483" cy="13540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940" y="5047986"/>
            <a:ext cx="1614084" cy="12304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03" y="4801249"/>
            <a:ext cx="1257686" cy="162958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511" y="4846785"/>
            <a:ext cx="1584046" cy="158404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318" y="951150"/>
            <a:ext cx="1230197" cy="90507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557" y="951150"/>
            <a:ext cx="1031611" cy="172391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855" y="1977350"/>
            <a:ext cx="1496888" cy="114109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4241"/>
            <a:ext cx="2443294" cy="244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26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>
            <a:off x="4691487" y="1217151"/>
            <a:ext cx="6358585" cy="2257569"/>
          </a:xfrm>
          <a:prstGeom prst="wedgeRoundRectCallout">
            <a:avLst>
              <a:gd name="adj1" fmla="val -69652"/>
              <a:gd name="adj2" fmla="val -10994"/>
              <a:gd name="adj3" fmla="val 16667"/>
            </a:avLst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70C0"/>
                </a:solidFill>
              </a:rPr>
              <a:t>Спасибо!</a:t>
            </a:r>
          </a:p>
          <a:p>
            <a:pPr algn="ctr"/>
            <a:r>
              <a:rPr lang="ru-RU" sz="3600" smtClean="0">
                <a:solidFill>
                  <a:srgbClr val="0070C0"/>
                </a:solidFill>
              </a:rPr>
              <a:t> </a:t>
            </a:r>
            <a:r>
              <a:rPr lang="ru-RU" sz="3600" dirty="0">
                <a:solidFill>
                  <a:srgbClr val="0070C0"/>
                </a:solidFill>
              </a:rPr>
              <a:t>Т</a:t>
            </a:r>
            <a:r>
              <a:rPr lang="ru-RU" sz="3600" dirty="0" smtClean="0">
                <a:solidFill>
                  <a:srgbClr val="0070C0"/>
                </a:solidFill>
              </a:rPr>
              <a:t>ы </a:t>
            </a:r>
            <a:r>
              <a:rPr lang="ru-RU" sz="3600" dirty="0" smtClean="0">
                <a:solidFill>
                  <a:srgbClr val="0070C0"/>
                </a:solidFill>
              </a:rPr>
              <a:t>мне очень помог</a:t>
            </a:r>
            <a:r>
              <a:rPr lang="ru-RU" sz="3600" smtClean="0">
                <a:solidFill>
                  <a:srgbClr val="0070C0"/>
                </a:solidFill>
              </a:rPr>
              <a:t>! </a:t>
            </a:r>
            <a:endParaRPr lang="ru-RU" sz="3600" smtClean="0">
              <a:solidFill>
                <a:srgbClr val="0070C0"/>
              </a:solidFill>
            </a:endParaRPr>
          </a:p>
          <a:p>
            <a:pPr algn="ctr"/>
            <a:r>
              <a:rPr lang="ru-RU" sz="3600" smtClean="0">
                <a:solidFill>
                  <a:srgbClr val="0070C0"/>
                </a:solidFill>
              </a:rPr>
              <a:t>Пока</a:t>
            </a:r>
            <a:r>
              <a:rPr lang="ru-RU" sz="3600" dirty="0" smtClean="0">
                <a:solidFill>
                  <a:srgbClr val="0070C0"/>
                </a:solidFill>
              </a:rPr>
              <a:t>!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>
            <a:hlinkClick r:id="" action="ppaction://hlinkshowjump?jump=endshow"/>
          </p:cNvPr>
          <p:cNvSpPr/>
          <p:nvPr/>
        </p:nvSpPr>
        <p:spPr>
          <a:xfrm>
            <a:off x="5160790" y="5185955"/>
            <a:ext cx="4493622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anose="020B0A04020102020204" pitchFamily="34" charset="0"/>
              </a:rPr>
              <a:t>ЗАВЕРШИТЬ ИРУ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7725"/>
            <a:ext cx="4348230" cy="434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74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2402</TotalTime>
  <Words>52</Words>
  <Application>Microsoft Office PowerPoint</Application>
  <PresentationFormat>Широкоэкранный</PresentationFormat>
  <Paragraphs>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Тема Office</vt:lpstr>
      <vt:lpstr>Интерактивная игра «Геометрические фигуры»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«Найди предмет»</dc:title>
  <dc:creator>Пользователь Windows</dc:creator>
  <cp:lastModifiedBy>Admin</cp:lastModifiedBy>
  <cp:revision>22</cp:revision>
  <dcterms:created xsi:type="dcterms:W3CDTF">2020-04-16T17:01:01Z</dcterms:created>
  <dcterms:modified xsi:type="dcterms:W3CDTF">2020-04-22T09:23:14Z</dcterms:modified>
</cp:coreProperties>
</file>