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E6A1-FDBA-4098-B441-CC7A55D7B057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9BCC-A7E4-4604-B410-0871BD09CB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002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E6A1-FDBA-4098-B441-CC7A55D7B057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9BCC-A7E4-4604-B410-0871BD09CB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608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E6A1-FDBA-4098-B441-CC7A55D7B057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9BCC-A7E4-4604-B410-0871BD09CB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25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E6A1-FDBA-4098-B441-CC7A55D7B057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9BCC-A7E4-4604-B410-0871BD09CB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299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E6A1-FDBA-4098-B441-CC7A55D7B057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9BCC-A7E4-4604-B410-0871BD09CB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593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E6A1-FDBA-4098-B441-CC7A55D7B057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9BCC-A7E4-4604-B410-0871BD09CB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183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E6A1-FDBA-4098-B441-CC7A55D7B057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9BCC-A7E4-4604-B410-0871BD09CB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064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E6A1-FDBA-4098-B441-CC7A55D7B057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9BCC-A7E4-4604-B410-0871BD09CB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921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E6A1-FDBA-4098-B441-CC7A55D7B057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9BCC-A7E4-4604-B410-0871BD09CB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689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E6A1-FDBA-4098-B441-CC7A55D7B057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9BCC-A7E4-4604-B410-0871BD09CB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384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E6A1-FDBA-4098-B441-CC7A55D7B057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E9BCC-A7E4-4604-B410-0871BD09CB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606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CE6A1-FDBA-4098-B441-CC7A55D7B057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9BCC-A7E4-4604-B410-0871BD09CB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19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nsurance.vita.ua/large/201207/791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8414"/>
            <a:ext cx="12192000" cy="761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396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2049438" y="229294"/>
            <a:ext cx="424217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dirty="0">
                <a:solidFill>
                  <a:schemeClr val="tx1"/>
                </a:solidFill>
              </a:rPr>
              <a:t>ФИЛИН</a:t>
            </a:r>
          </a:p>
        </p:txBody>
      </p:sp>
      <p:pic>
        <p:nvPicPr>
          <p:cNvPr id="7170" name="Picture 2" descr="http://player.myshared.ru/629740/data/images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68" y="1372294"/>
            <a:ext cx="4744162" cy="509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animalphotos.ru/photo/a0/a0fe745d605f65b6ef4d776c770dda1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253" y="229294"/>
            <a:ext cx="4678244" cy="623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783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275229" y="346312"/>
            <a:ext cx="272727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 dirty="0">
                <a:solidFill>
                  <a:schemeClr val="tx1"/>
                </a:solidFill>
              </a:rPr>
              <a:t>ОРЁЛ</a:t>
            </a:r>
          </a:p>
        </p:txBody>
      </p:sp>
      <p:pic>
        <p:nvPicPr>
          <p:cNvPr id="8194" name="Picture 2" descr="http://picsdesktop.com/birds/800x600/www.PicsDesktop.com_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29" y="1832211"/>
            <a:ext cx="4437797" cy="332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gochecks.net/data/media/119/The_Eyes_of_Freedom_Bald_Eagle_Alas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216" y="823983"/>
            <a:ext cx="7126406" cy="534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918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7110483" y="319017"/>
            <a:ext cx="340966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dirty="0">
                <a:solidFill>
                  <a:schemeClr val="tx1"/>
                </a:solidFill>
              </a:rPr>
              <a:t>НОРКА</a:t>
            </a:r>
          </a:p>
        </p:txBody>
      </p:sp>
      <p:pic>
        <p:nvPicPr>
          <p:cNvPr id="9218" name="Picture 2" descr="http://ck-news.ru/wp-content/uploads/2013/09/095b50b2d3b74bb51d90d91753a1f697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978" y="2043752"/>
            <a:ext cx="5070143" cy="380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nsmbl.nl/wp-content/uploads/2012/05/article-2144681-0D4F15C800000578-601_468x3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43" y="1462017"/>
            <a:ext cx="6281417" cy="496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630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57366" y="466106"/>
            <a:ext cx="237243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dirty="0">
                <a:solidFill>
                  <a:schemeClr val="tx1"/>
                </a:solidFill>
              </a:rPr>
              <a:t>ЁЖ</a:t>
            </a:r>
          </a:p>
        </p:txBody>
      </p:sp>
      <p:pic>
        <p:nvPicPr>
          <p:cNvPr id="10242" name="Picture 2" descr="http://perunica.ru/uploads/posts/2012-05/1336039312_p5154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28" y="1037606"/>
            <a:ext cx="6968952" cy="522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sperepuga.com/img/picture/May/06/606fb807b891542ac5ad7702be77bded/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11" y="1993966"/>
            <a:ext cx="4051110" cy="303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044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yastalker.com/uploads_user/21000/20225/1728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617372" cy="850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937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obrazky.4ever.sk/data/download/priroda/vesmir/planety,-hmloviny-2248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217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storia-lumii.ucoz.com/_vi/1/767751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05839" cy="700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387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kartinkijane.ru/large/201305/511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4842"/>
            <a:ext cx="12192000" cy="761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760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56" y="0"/>
            <a:ext cx="10286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20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779" y="0"/>
            <a:ext cx="91371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25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29" y="0"/>
            <a:ext cx="115410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66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/>
        </p:nvSpPr>
        <p:spPr bwMode="auto">
          <a:xfrm>
            <a:off x="2131325" y="5196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dirty="0">
                <a:solidFill>
                  <a:schemeClr val="tx1"/>
                </a:solidFill>
              </a:rPr>
              <a:t>КУЛИК  (ХРУСТАН)</a:t>
            </a:r>
          </a:p>
        </p:txBody>
      </p:sp>
      <p:pic>
        <p:nvPicPr>
          <p:cNvPr id="6150" name="Picture 6" descr="http://www.scientificlib.com/en/Biology/Animalia/Chordata/Aves/images/CharadriusMorinellu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64" y="1194960"/>
            <a:ext cx="4536455" cy="538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oiseaux-nature.com/raretes_non_chn/pluvier_guignardAA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031" y="1562490"/>
            <a:ext cx="619125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4391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8</Words>
  <Application>Microsoft Office PowerPoint</Application>
  <PresentationFormat>Широкоэкранный</PresentationFormat>
  <Paragraphs>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5</cp:revision>
  <dcterms:created xsi:type="dcterms:W3CDTF">2015-10-07T15:19:51Z</dcterms:created>
  <dcterms:modified xsi:type="dcterms:W3CDTF">2015-10-07T16:04:08Z</dcterms:modified>
</cp:coreProperties>
</file>