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>
      <p:cViewPr varScale="1">
        <p:scale>
          <a:sx n="82" d="100"/>
          <a:sy n="82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A13D1-B811-4E37-8FF3-E4BED3E79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2774C0-6C56-4591-B6B7-A3F2BB29F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82D55-063E-4F21-8E89-082CE087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5CD91-D818-4BFE-8F02-265678D7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8ADC2-42F0-4C9F-9468-D7BBAE7F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2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2E327-3474-4968-BB6A-87093B3A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3B9A4D-A7D7-47F7-8550-E5F297C3F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A1F65-0B20-4442-9ACA-4734AA94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29676-7079-4836-ADA2-231B9E66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7D320-C226-4016-BFA3-F052C9F9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3A278E-68AB-4D9B-B8F0-7D951ED43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CA58EE-C1A3-4FAA-A046-19AF9DED5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BBDC5-FB30-44DD-85F5-D11E966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5B2AB-ED09-4B06-89DF-FAEA9157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DDEF7-58D8-45A5-81D2-F3AE8ADF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6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AF41F-A9E5-4613-A70E-BB771935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514FD-3839-4439-A035-E32B04B2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41D8E-D17B-443C-B8ED-E7F26B8F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16669-AC7D-47B8-B141-EBF8380E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BCC2F-B87A-4A53-B8BF-B820BDAA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7B002-E98C-40C0-818B-DED54CC4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1FEB3D-79B7-4220-B6B4-2B29E7A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95A1B-F447-4583-A38F-F2B69B6B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62963-C14D-4860-A537-F79F9ED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0FBEA-E148-4E2D-A0D8-31DD8DF1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1D3AF-37EC-46C0-9722-91BC4A7B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6F1D9-182E-473C-8F3F-F3CCE69C8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80564-A196-4F02-A592-2805FB71A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2F5224-90C4-48BF-A686-3C0799ED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3D490-2C64-43AA-B049-469C1EBD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F5036B-FDE9-4C7B-97F6-01DAF7C9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3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69064-9E43-4AEF-A142-CFA8E663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756720-99ED-49CA-93D6-D21D6A74B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21D0F-737B-4628-B5A4-88F242301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28E5CA-328B-4F14-94CB-7EC66702B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9977F1-E14D-49DE-A53C-006C7A50D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B93118-8650-4002-9500-C23D187C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227BFC-F86E-4DAB-BC3E-EB51BA23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BC168F-0C8E-45AF-A341-16D4206B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7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BAEE0-EBDB-4AB6-8C34-46A5F72C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B36A19-E27E-4652-A62C-6482DF91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FB3AA8-3CAD-4F1D-93D5-1F77073F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AF5283-4CB6-49D1-AEE3-39CC2431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4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C0B24C-12C5-4B23-A48D-D1CC37A8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E0C2BA-898D-4237-965B-29B5B316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F8E270-0328-4468-ACDA-48444883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FB9A2-B94E-4543-81C6-E8D07030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705E0-994E-43CD-9017-3782ADEB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3D3A7B-7A0C-43BC-946F-CF623E8D0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5673AE-4001-4007-8CB4-7E47D9D9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897BD3-0759-4AE8-83DA-570B4AA6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E8707-53F2-42E5-B36E-5903F442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5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8853F-773F-439E-AFC7-6932FA23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ACC9A5-F01C-490A-8FE1-7AE779E48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FB1D53-77CF-4A5D-A46B-5CD24FD71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ED4303-DF35-46A2-B934-EB9A11AB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C4E90B-FC22-4698-AF99-2BCFB3D1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180A7E-DAAF-4376-9E13-28303D01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A45AE-9554-414C-BE91-86423C36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2C323A-49A1-4EB4-A8F4-2664BC81A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84B6F-BF37-4B17-AC17-724168E17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56579-E32E-4516-9812-59A32C694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239DA4-A21A-4379-86AC-286D0C8FA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0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329656"/>
            <a:ext cx="445770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16632"/>
            <a:ext cx="80220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ЖИВОТНЫЕ ВЕСНОЙ</a:t>
            </a:r>
          </a:p>
        </p:txBody>
      </p:sp>
    </p:spTree>
    <p:extLst>
      <p:ext uri="{BB962C8B-B14F-4D97-AF65-F5344CB8AC3E}">
        <p14:creationId xmlns:p14="http://schemas.microsoft.com/office/powerpoint/2010/main" val="421510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2637"/>
            <a:ext cx="8184908" cy="6138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643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312472" cy="6234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56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Взрослые животные заботятся о своем потомстве: кормят, защищают от врагов.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4923234" cy="41044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840328"/>
            <a:ext cx="3435103" cy="4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Маленькие медвежата появляются еще зимой в трескучий мороз. Они маленькие, с рукавичку, и мать их еще кормит в берлоге молоком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37" y="1988840"/>
            <a:ext cx="6643007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000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4" y="226184"/>
            <a:ext cx="8702648" cy="6155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990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А у волчицы в логове появляются 2 – 3 </a:t>
            </a:r>
            <a:r>
              <a:rPr lang="ru-RU" sz="2400" dirty="0" err="1"/>
              <a:t>волченка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43237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903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Когда молодые звери подрастают, родители учат их охотится, скрываться от врагов.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63284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230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88641"/>
            <a:ext cx="7117180" cy="2952327"/>
          </a:xfrm>
        </p:spPr>
        <p:txBody>
          <a:bodyPr/>
          <a:lstStyle/>
          <a:p>
            <a:br>
              <a:rPr lang="ru-RU" sz="2400" dirty="0"/>
            </a:br>
            <a:r>
              <a:rPr lang="ru-RU" sz="2400" dirty="0"/>
              <a:t>Весной происходит много изменений в жизни животных. Просыпаются звери, которые всю зиму спали. Они выходят из своих убежищ сильно похудевшими и начинают разыскивать корм.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Ребята, назовите животных, которые просыпаются весной?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080902" y="4653136"/>
            <a:ext cx="45719" cy="1440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3068960"/>
            <a:ext cx="5976665" cy="372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69840"/>
            <a:ext cx="3219079" cy="4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825284"/>
          </a:xfrm>
        </p:spPr>
        <p:txBody>
          <a:bodyPr/>
          <a:lstStyle/>
          <a:p>
            <a:r>
              <a:rPr lang="ru-RU" sz="2400" dirty="0"/>
              <a:t>Звери греются на солнце и приводят себя в порядок. Они стараются исследовать всю территорию вокруг себя на предмет пищи и на предмет опасности.</a:t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</a:rPr>
              <a:t>Ребята,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давайте посмотрим,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какие животные,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как ведут себя весной?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49685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1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1729"/>
            <a:ext cx="7920880" cy="5589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310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Еж просыпается, и начинает искать насекомых.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64804"/>
            <a:ext cx="7839968" cy="4899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257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Медведь просыпаясь, питается в основном растениями и насекомыми, но иногда охотится на крупных животных, например лося или оленя.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2057400"/>
            <a:ext cx="7536837" cy="4611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563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172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Весной звери линяют. Свою теплую шубку они меняют на легкую летнюю.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81274"/>
            <a:ext cx="4655155" cy="3683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792571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396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26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8890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187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 Весной происходит много изменений в жизни животных. Просыпаются звери, которые всю зиму спали. Они выходят из своих убежищ сильно похудевшими и начинают разыскивать корм. Ребята, назовите животных, которые просыпаются весной?</vt:lpstr>
      <vt:lpstr>Звери греются на солнце и приводят себя в порядок. Они стараются исследовать всю территорию вокруг себя на предмет пищи и на предмет опасности. Ребята, давайте посмотрим,  какие животные,  как ведут себя весной?</vt:lpstr>
      <vt:lpstr>Презентация PowerPoint</vt:lpstr>
      <vt:lpstr>Еж просыпается, и начинает искать насекомых.</vt:lpstr>
      <vt:lpstr>Медведь просыпаясь, питается в основном растениями и насекомыми, но иногда охотится на крупных животных, например лося или оленя.</vt:lpstr>
      <vt:lpstr>Презентация PowerPoint</vt:lpstr>
      <vt:lpstr>Весной звери линяют. Свою теплую шубку они меняют на легкую летнюю. </vt:lpstr>
      <vt:lpstr>Презентация PowerPoint</vt:lpstr>
      <vt:lpstr>Презентация PowerPoint</vt:lpstr>
      <vt:lpstr>Презентация PowerPoint</vt:lpstr>
      <vt:lpstr>Взрослые животные заботятся о своем потомстве: кормят, защищают от врагов.</vt:lpstr>
      <vt:lpstr>Маленькие медвежата появляются еще зимой в трескучий мороз. Они маленькие, с рукавичку, и мать их еще кормит в берлоге молоком</vt:lpstr>
      <vt:lpstr>Презентация PowerPoint</vt:lpstr>
      <vt:lpstr>А у волчицы в логове появляются 2 – 3 волченка.</vt:lpstr>
      <vt:lpstr>Когда молодые звери подрастают, родители учат их охотится, скрываться от врагов.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Настя</cp:lastModifiedBy>
  <cp:revision>18</cp:revision>
  <dcterms:created xsi:type="dcterms:W3CDTF">2016-03-13T06:12:21Z</dcterms:created>
  <dcterms:modified xsi:type="dcterms:W3CDTF">2022-03-27T17:27:22Z</dcterms:modified>
</cp:coreProperties>
</file>