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6" r:id="rId10"/>
    <p:sldId id="264" r:id="rId11"/>
    <p:sldId id="265" r:id="rId12"/>
    <p:sldId id="267" r:id="rId13"/>
    <p:sldId id="268" r:id="rId14"/>
    <p:sldId id="269" r:id="rId15"/>
    <p:sldId id="270" r:id="rId16"/>
    <p:sldId id="271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131" autoAdjust="0"/>
    <p:restoredTop sz="94660"/>
  </p:normalViewPr>
  <p:slideViewPr>
    <p:cSldViewPr>
      <p:cViewPr varScale="1">
        <p:scale>
          <a:sx n="82" d="100"/>
          <a:sy n="82" d="100"/>
        </p:scale>
        <p:origin x="1498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C0A13D1-B811-4E37-8FF3-E4BED3E79E0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312774C0-6C56-4591-B6B7-A3F2BB29FE3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BA82D55-063E-4F21-8E89-082CE087D9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27.03.2022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6D5CD91-D818-4BFE-8F02-265678D796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728ADC2-42F0-4C9F-9468-D7BBAE7F5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98279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FC2E327-3474-4968-BB6A-87093B3A27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583B9A4D-A7D7-47F7-8550-E5F297C3FD2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C2A1F65-0B20-4442-9ACA-4734AA9413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27.03.2022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6D29676-7079-4836-ADA2-231B9E669D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547D320-C226-4016-BFA3-F052C9F961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26260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D03A278E-68AB-4D9B-B8F0-7D951ED4366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6ACA58EE-C1A3-4FAA-A046-19AF9DED5CB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5CBBDC5-FB30-44DD-85F5-D11E9668B3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27.03.2022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A55B2AB-ED09-4B06-89DF-FAEA9157CB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30DDEF7-58D8-45A5-81D2-F3AE8ADF9B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53639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80AF41F-A9E5-4613-A70E-BB77193578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37514FD-3839-4439-A035-E32B04B265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3141D8E-D17B-443C-B8ED-E7F26B8F90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27.03.2022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3D16669-AC7D-47B8-B141-EBF8380E6A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4FBCC2F-B87A-4A53-B8BF-B820BDAADA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84420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1F7B002-E98C-40C0-818B-DED54CC48F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61FEB3D-79B7-4220-B6B4-2B29E7AEAB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3A95A1B-F447-4583-A38F-F2B69B6BC7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27.03.2022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3962963-C14D-4860-A537-F79F9ED1A8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100FBEA-E148-4E2D-A0D8-31DD8DF134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55093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601D3AF-37EC-46C0-9722-91BC4A7B68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4D6F1D9-182E-473C-8F3F-F3CCE69C8F5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9C680564-A196-4F02-A592-2805FB71A3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42F5224-90C4-48BF-A686-3C0799ED4F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27.03.2022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133D490-2C64-43AA-B049-469C1EBDB2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FF5036B-FDE9-4C7B-97F6-01DAF7C9FE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94309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C069064-9E43-4AEF-A142-CFA8E66392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F756720-99ED-49CA-93D6-D21D6A74BD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4D21D0F-737B-4628-B5A4-88F242301D2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1628E5CA-328B-4F14-94CB-7EC66702BC8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249977F1-E14D-49DE-A53C-006C7A50D25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0BB93118-8650-4002-9500-C23D187C7D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27.03.2022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1F227BFC-F86E-4DAB-BC3E-EB51BA2394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EABC168F-0C8E-45AF-A341-16D4206B82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50726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9FBAEE0-EBDB-4AB6-8C34-46A5F72CC7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C8B36A19-E27E-4652-A62C-6482DF9176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27.03.2022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28FB3AA8-3CAD-4F1D-93D5-1F77073F86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FFAF5283-4CB6-49D1-AEE3-39CC2431EB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39431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17C0B24C-12C5-4B23-A48D-D1CC37A8FF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27.03.2022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9DE0C2BA-898D-4237-965B-29B5B316F8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8CF8E270-0328-4468-ACDA-4844488364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907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DCFB9A2-B94E-4543-81C6-E8D07030D9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21705E0-994E-43CD-9017-3782ADEB54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03D3A7B-7A0C-43BC-946F-CF623E8D0C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85673AE-4001-4007-8CB4-7E47D9D92A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27.03.2022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3897BD3-0759-4AE8-83DA-570B4AA60C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C6E8707-53F2-42E5-B36E-5903F44258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10517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578853F-773F-439E-AFC7-6932FA2344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3AACC9A5-F01C-490A-8FE1-7AE779E4895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5FB1D53-77CF-4A5D-A46B-5CD24FD7135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CED4303-DF35-46A2-B934-EB9A11AB3B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27.03.2022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DC4E90B-FC22-4698-AF99-2BCFB3D124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E180A7E-DAAF-4376-9E13-28303D01C7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3127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50A45AE-9554-414C-BE91-86423C36AD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F2C323A-49A1-4EB4-A8F4-2664BC81A9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9284B6F-BF37-4B17-AC17-724168E17D9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27.03.2022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4F56579-E32E-4516-9812-59A32C6949C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F239DA4-A21A-4379-86AC-286D0C8FA5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01082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3150" y="2329656"/>
            <a:ext cx="4457700" cy="33432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755576" y="116632"/>
            <a:ext cx="8022062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ЖИВОТНЫЕ ВЕСНОЙ</a:t>
            </a:r>
          </a:p>
        </p:txBody>
      </p:sp>
    </p:spTree>
    <p:extLst>
      <p:ext uri="{BB962C8B-B14F-4D97-AF65-F5344CB8AC3E}">
        <p14:creationId xmlns:p14="http://schemas.microsoft.com/office/powerpoint/2010/main" val="42151063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5" y="152637"/>
            <a:ext cx="8184908" cy="613868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2564366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42646"/>
            <a:ext cx="8312472" cy="623435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585671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dirty="0"/>
              <a:t>Взрослые животные заботятся о своем потомстве: кормят, защищают от врагов.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896" y="1556792"/>
            <a:ext cx="4923234" cy="4104456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2536" y="2840328"/>
            <a:ext cx="3435103" cy="4005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71418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dirty="0"/>
              <a:t>Маленькие медвежата появляются еще зимой в трескучий мороз. Они маленькие, с рукавичку, и мать их еще кормит в берлоге молоком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337" y="1988840"/>
            <a:ext cx="6643007" cy="45365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5400095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824" y="226184"/>
            <a:ext cx="8702648" cy="615514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13399027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dirty="0"/>
              <a:t>А у волчицы в логове появляются 2 – 3 </a:t>
            </a:r>
            <a:r>
              <a:rPr lang="ru-RU" sz="2400" dirty="0" err="1"/>
              <a:t>волченка</a:t>
            </a:r>
            <a:r>
              <a:rPr lang="ru-RU" sz="2400" dirty="0"/>
              <a:t>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1700808"/>
            <a:ext cx="6432376" cy="439248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2490393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dirty="0"/>
              <a:t>Когда молодые звери подрастают, родители учат их охотится, скрываться от врагов.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700808"/>
            <a:ext cx="7632848" cy="468052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9723093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09442" y="188641"/>
            <a:ext cx="7117180" cy="2952327"/>
          </a:xfrm>
        </p:spPr>
        <p:txBody>
          <a:bodyPr/>
          <a:lstStyle/>
          <a:p>
            <a:br>
              <a:rPr lang="ru-RU" sz="2400" dirty="0"/>
            </a:br>
            <a:r>
              <a:rPr lang="ru-RU" sz="2400" dirty="0"/>
              <a:t>Весной происходит много изменений в жизни животных. Просыпаются звери, которые всю зиму спали. Они выходят из своих убежищ сильно похудевшими и начинают разыскивать корм.</a:t>
            </a:r>
            <a:br>
              <a:rPr lang="ru-RU" sz="2400" dirty="0"/>
            </a:br>
            <a:r>
              <a:rPr lang="ru-RU" sz="2400" dirty="0">
                <a:solidFill>
                  <a:srgbClr val="FF0000"/>
                </a:solidFill>
              </a:rPr>
              <a:t>Ребята, назовите животных, которые просыпаются весной?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 flipV="1">
            <a:off x="8080902" y="4653136"/>
            <a:ext cx="45719" cy="144015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767" y="3068960"/>
            <a:ext cx="5976665" cy="372198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2769840"/>
            <a:ext cx="3219079" cy="4005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38044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9442" y="675724"/>
            <a:ext cx="7125113" cy="2825284"/>
          </a:xfrm>
        </p:spPr>
        <p:txBody>
          <a:bodyPr/>
          <a:lstStyle/>
          <a:p>
            <a:r>
              <a:rPr lang="ru-RU" sz="2400" dirty="0"/>
              <a:t>Звери греются на солнце и приводят себя в порядок. Они стараются исследовать всю территорию вокруг себя на предмет пищи и на предмет опасности.</a:t>
            </a:r>
            <a:br>
              <a:rPr lang="ru-RU" sz="2400" dirty="0"/>
            </a:br>
            <a:r>
              <a:rPr lang="ru-RU" sz="2400" dirty="0">
                <a:solidFill>
                  <a:srgbClr val="FF0000"/>
                </a:solidFill>
              </a:rPr>
              <a:t>Ребята,</a:t>
            </a:r>
            <a:r>
              <a:rPr lang="ru-RU" sz="2400" dirty="0"/>
              <a:t> </a:t>
            </a:r>
            <a:r>
              <a:rPr lang="ru-RU" sz="2400" dirty="0">
                <a:solidFill>
                  <a:srgbClr val="FF0000"/>
                </a:solidFill>
              </a:rPr>
              <a:t>давайте посмотрим, </a:t>
            </a:r>
            <a:br>
              <a:rPr lang="ru-RU" sz="2400" dirty="0">
                <a:solidFill>
                  <a:srgbClr val="FF0000"/>
                </a:solidFill>
              </a:rPr>
            </a:br>
            <a:r>
              <a:rPr lang="ru-RU" sz="2400" dirty="0">
                <a:solidFill>
                  <a:srgbClr val="FF0000"/>
                </a:solidFill>
              </a:rPr>
              <a:t>какие животные, </a:t>
            </a:r>
            <a:br>
              <a:rPr lang="ru-RU" sz="2400" dirty="0">
                <a:solidFill>
                  <a:srgbClr val="FF0000"/>
                </a:solidFill>
              </a:rPr>
            </a:br>
            <a:r>
              <a:rPr lang="ru-RU" sz="2400" dirty="0">
                <a:solidFill>
                  <a:srgbClr val="FF0000"/>
                </a:solidFill>
              </a:rPr>
              <a:t>как ведут себя весной?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3968" y="2348880"/>
            <a:ext cx="4968552" cy="4392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95196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431729"/>
            <a:ext cx="7920880" cy="558955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6631025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dirty="0"/>
              <a:t>Еж просыпается, и начинает искать насекомых.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664804"/>
            <a:ext cx="7839968" cy="489998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9325778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dirty="0"/>
              <a:t>Медведь просыпаясь, питается в основном растениями и насекомыми, но иногда охотится на крупных животных, например лося или оленя.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595" y="2057400"/>
            <a:ext cx="7536837" cy="461196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9056370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88640"/>
            <a:ext cx="8640960" cy="648072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8917274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dirty="0"/>
              <a:t>Весной звери линяют. Свою теплую шубку они меняют на легкую летнюю.</a:t>
            </a:r>
            <a:br>
              <a:rPr lang="ru-RU" sz="2400" dirty="0"/>
            </a:br>
            <a:endParaRPr lang="ru-RU" sz="2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1581274"/>
            <a:ext cx="4655155" cy="3683391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636912"/>
            <a:ext cx="4792571" cy="374441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19939622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88640"/>
            <a:ext cx="8568952" cy="642671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91889030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260</TotalTime>
  <Words>187</Words>
  <Application>Microsoft Office PowerPoint</Application>
  <PresentationFormat>Экран (4:3)</PresentationFormat>
  <Paragraphs>10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0" baseType="lpstr">
      <vt:lpstr>Arial</vt:lpstr>
      <vt:lpstr>Calibri</vt:lpstr>
      <vt:lpstr>Calibri Light</vt:lpstr>
      <vt:lpstr>Тема Office</vt:lpstr>
      <vt:lpstr>Презентация PowerPoint</vt:lpstr>
      <vt:lpstr> Весной происходит много изменений в жизни животных. Просыпаются звери, которые всю зиму спали. Они выходят из своих убежищ сильно похудевшими и начинают разыскивать корм. Ребята, назовите животных, которые просыпаются весной?</vt:lpstr>
      <vt:lpstr>Звери греются на солнце и приводят себя в порядок. Они стараются исследовать всю территорию вокруг себя на предмет пищи и на предмет опасности. Ребята, давайте посмотрим,  какие животные,  как ведут себя весной?</vt:lpstr>
      <vt:lpstr>Презентация PowerPoint</vt:lpstr>
      <vt:lpstr>Еж просыпается, и начинает искать насекомых.</vt:lpstr>
      <vt:lpstr>Медведь просыпаясь, питается в основном растениями и насекомыми, но иногда охотится на крупных животных, например лося или оленя.</vt:lpstr>
      <vt:lpstr>Презентация PowerPoint</vt:lpstr>
      <vt:lpstr>Весной звери линяют. Свою теплую шубку они меняют на легкую летнюю. </vt:lpstr>
      <vt:lpstr>Презентация PowerPoint</vt:lpstr>
      <vt:lpstr>Презентация PowerPoint</vt:lpstr>
      <vt:lpstr>Презентация PowerPoint</vt:lpstr>
      <vt:lpstr>Взрослые животные заботятся о своем потомстве: кормят, защищают от врагов.</vt:lpstr>
      <vt:lpstr>Маленькие медвежата появляются еще зимой в трескучий мороз. Они маленькие, с рукавичку, и мать их еще кормит в берлоге молоком</vt:lpstr>
      <vt:lpstr>Презентация PowerPoint</vt:lpstr>
      <vt:lpstr>А у волчицы в логове появляются 2 – 3 волченка.</vt:lpstr>
      <vt:lpstr>Когда молодые звери подрастают, родители учат их охотится, скрываться от врагов.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Настя</cp:lastModifiedBy>
  <cp:revision>18</cp:revision>
  <dcterms:created xsi:type="dcterms:W3CDTF">2016-03-13T06:12:21Z</dcterms:created>
  <dcterms:modified xsi:type="dcterms:W3CDTF">2022-03-27T17:27:22Z</dcterms:modified>
</cp:coreProperties>
</file>