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63" r:id="rId5"/>
    <p:sldId id="264" r:id="rId6"/>
    <p:sldId id="266" r:id="rId7"/>
    <p:sldId id="257" r:id="rId8"/>
    <p:sldId id="259" r:id="rId9"/>
    <p:sldId id="267" r:id="rId10"/>
    <p:sldId id="272" r:id="rId11"/>
    <p:sldId id="258" r:id="rId12"/>
    <p:sldId id="273" r:id="rId13"/>
    <p:sldId id="262" r:id="rId14"/>
    <p:sldId id="260" r:id="rId15"/>
    <p:sldId id="269" r:id="rId16"/>
    <p:sldId id="265" r:id="rId17"/>
    <p:sldId id="261" r:id="rId18"/>
    <p:sldId id="270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53D5-61E9-40B1-9805-40D43EA26846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8B-759C-4EBB-9237-48F67A0E0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2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53D5-61E9-40B1-9805-40D43EA26846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8B-759C-4EBB-9237-48F67A0E0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8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53D5-61E9-40B1-9805-40D43EA26846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8B-759C-4EBB-9237-48F67A0E0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9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53D5-61E9-40B1-9805-40D43EA26846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8B-759C-4EBB-9237-48F67A0E0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1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53D5-61E9-40B1-9805-40D43EA26846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8B-759C-4EBB-9237-48F67A0E0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2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53D5-61E9-40B1-9805-40D43EA26846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8B-759C-4EBB-9237-48F67A0E0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4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53D5-61E9-40B1-9805-40D43EA26846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8B-759C-4EBB-9237-48F67A0E0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3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53D5-61E9-40B1-9805-40D43EA26846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8B-759C-4EBB-9237-48F67A0E0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3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53D5-61E9-40B1-9805-40D43EA26846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8B-759C-4EBB-9237-48F67A0E0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53D5-61E9-40B1-9805-40D43EA26846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8B-759C-4EBB-9237-48F67A0E0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8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53D5-61E9-40B1-9805-40D43EA26846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968B-759C-4EBB-9237-48F67A0E0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4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E53D5-61E9-40B1-9805-40D43EA26846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B968B-759C-4EBB-9237-48F67A0E0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3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fotoham.ru/img/picture/Dec/07/342edf2ca9a62b9d51c937c50da19732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3559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tatic.panoramio.com/photos/large/46574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8" y="-1105469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sobory.ru/pic/15140/15157_20100830_191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9959"/>
            <a:ext cx="12192000" cy="915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622018.vk.me/v622018815/4deb8/qum3rX-BV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05" y="962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temples.ru/private/f000002/002_004639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7" y="0"/>
            <a:ext cx="5153167" cy="68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vladweb.narod.ru/travel/ural/krasnoufimsk/upr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025" y="69057"/>
            <a:ext cx="14895697" cy="68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cs613425.vk.me/v613425051/c75b/QOyW28BoS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1012" cy="734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farm4.static.flickr.com/3919/14825357235_e186eca5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8183"/>
            <a:ext cx="12192000" cy="92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www.tourprom.ru/site_media/images/poiphoto/cache/50360_640_1_w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gorodokk.ru/fotosmall.php?foto=city/Krasnoufimsk_11.jpg&amp;w=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996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geoping.org/upload/medialibrary/projects_2012/cinema-krasnoufimsk-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040"/>
            <a:ext cx="12192000" cy="705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s002.radikal.ru/i199/1008/18/0e8b16e310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489"/>
            <a:ext cx="12192000" cy="97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arrest.ru/wp-content/uploads/2014/11/dn4LiRre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41" y="0"/>
            <a:ext cx="5451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hunter02.ru/images/good_photo/0_4ef3c_23d89823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882"/>
            <a:ext cx="12192000" cy="818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xn----8sbdbiiabb0aehp1bi2bid6az2e.xn--p1ai/userfiles/xn----8sbdbiiabb0aehp1bi2bid6az2e.xn--p1ai/module/news/0/2/2/2026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5424"/>
            <a:ext cx="12192000" cy="8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g-fotki.yandex.ru/get/4507/andrey-alshevskix.2c/0_47c71_3f33fb6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gorodokk.ru/fotosmall.php?foto=city/Krasnoufimsk_01.jpg&amp;w=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67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4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4" name="Picture 6" descr="http://static.panoramio.com/photos/large/18351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531" y="-744289"/>
            <a:ext cx="12706065" cy="95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tourprom.ru/site_media/images/poiphoto/cache/56_big_3_w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5207"/>
            <a:ext cx="12192000" cy="81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2.bp.blogspot.com/-vNadLrzjc7A/VDTFyPZ3LjI/AAAAAAAACH8/fnPAX-5vYAU/s1600/IMG_4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-1668200"/>
            <a:ext cx="12163035" cy="91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2016-02-23T19:22:48Z</dcterms:created>
  <dcterms:modified xsi:type="dcterms:W3CDTF">2016-02-23T20:00:07Z</dcterms:modified>
</cp:coreProperties>
</file>