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4" r:id="rId4"/>
    <p:sldId id="263" r:id="rId5"/>
    <p:sldId id="264" r:id="rId6"/>
    <p:sldId id="266" r:id="rId7"/>
    <p:sldId id="257" r:id="rId8"/>
    <p:sldId id="259" r:id="rId9"/>
    <p:sldId id="267" r:id="rId10"/>
    <p:sldId id="272" r:id="rId11"/>
    <p:sldId id="258" r:id="rId12"/>
    <p:sldId id="273" r:id="rId13"/>
    <p:sldId id="262" r:id="rId14"/>
    <p:sldId id="260" r:id="rId15"/>
    <p:sldId id="269" r:id="rId16"/>
    <p:sldId id="265" r:id="rId17"/>
    <p:sldId id="261" r:id="rId18"/>
    <p:sldId id="270" r:id="rId19"/>
    <p:sldId id="26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524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084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89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510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822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44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031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831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85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289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74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E53D5-61E9-40B1-9805-40D43EA2684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B968B-759C-4EBB-9237-48F67A0E04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43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://fotoham.ru/img/picture/Dec/07/342edf2ca9a62b9d51c937c50da19732/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03559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39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static.panoramio.com/photos/large/46574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478" y="-1105469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07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sobory.ru/pic/15140/15157_20100830_1911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9959"/>
            <a:ext cx="12192000" cy="915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29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cs622018.vk.me/v622018815/4deb8/qum3rX-BVl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705" y="9624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www.temples.ru/private/f000002/002_0046392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87" y="0"/>
            <a:ext cx="5153167" cy="686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02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vladweb.narod.ru/travel/ural/krasnoufimsk/upra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4025" y="69057"/>
            <a:ext cx="14895697" cy="688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59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cs613425.vk.me/v613425051/c75b/QOyW28BoSW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1012" cy="734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24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farm4.static.flickr.com/3919/14825357235_e186eca5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8183"/>
            <a:ext cx="12192000" cy="921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16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http://www.tourprom.ru/site_media/images/poiphoto/cache/50360_640_1_w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65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www.gorodokk.ru/fotosmall.php?foto=city/Krasnoufimsk_11.jpg&amp;w=1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9962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86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geoping.org/upload/medialibrary/projects_2012/cinema-krasnoufimsk-1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3040"/>
            <a:ext cx="12192000" cy="705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92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://s002.radikal.ru/i199/1008/18/0e8b16e310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8489"/>
            <a:ext cx="12192000" cy="975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93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arrest.ru/wp-content/uploads/2014/11/dn4LiRreS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741" y="0"/>
            <a:ext cx="54515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53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hunter02.ru/images/good_photo/0_4ef3c_23d89823_X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5882"/>
            <a:ext cx="12192000" cy="8183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83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8" name="Picture 4" descr="http://xn----8sbdbiiabb0aehp1bi2bid6az2e.xn--p1ai/userfiles/xn----8sbdbiiabb0aehp1bi2bid6az2e.xn--p1ai/module/news/0/2/2/20264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75424"/>
            <a:ext cx="12192000" cy="813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70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img-fotki.yandex.ru/get/4507/andrey-alshevskix.2c/0_47c71_3f33fb6b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23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www.gorodokk.ru/fotosmall.php?foto=city/Krasnoufimsk_01.jpg&amp;w=1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7672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43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4" name="Picture 6" descr="http://static.panoramio.com/photos/large/183514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8531" y="-744289"/>
            <a:ext cx="12706065" cy="9529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1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www.tourprom.ru/site_media/images/poiphoto/cache/56_big_3_w8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25207"/>
            <a:ext cx="12192000" cy="815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54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2.bp.blogspot.com/-vNadLrzjc7A/VDTFyPZ3LjI/AAAAAAAACH8/fnPAX-5vYAU/s1600/IMG_46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" y="-1668200"/>
            <a:ext cx="12163035" cy="912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72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0</Words>
  <Application>Microsoft Office PowerPoint</Application>
  <PresentationFormat>Широкоэкранный</PresentationFormat>
  <Paragraphs>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</cp:revision>
  <dcterms:created xsi:type="dcterms:W3CDTF">2016-02-23T19:22:48Z</dcterms:created>
  <dcterms:modified xsi:type="dcterms:W3CDTF">2016-02-23T20:00:07Z</dcterms:modified>
</cp:coreProperties>
</file>