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1" r:id="rId3"/>
    <p:sldId id="262" r:id="rId4"/>
    <p:sldId id="268" r:id="rId5"/>
    <p:sldId id="267" r:id="rId6"/>
    <p:sldId id="269" r:id="rId7"/>
    <p:sldId id="274" r:id="rId8"/>
    <p:sldId id="272" r:id="rId9"/>
    <p:sldId id="273" r:id="rId10"/>
    <p:sldId id="283" r:id="rId11"/>
    <p:sldId id="282" r:id="rId12"/>
    <p:sldId id="284" r:id="rId13"/>
    <p:sldId id="287" r:id="rId14"/>
    <p:sldId id="285" r:id="rId15"/>
    <p:sldId id="286" r:id="rId16"/>
    <p:sldId id="277" r:id="rId17"/>
    <p:sldId id="26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2F5F-411E-4D25-9008-A6BD45A273B2}" type="datetimeFigureOut">
              <a:rPr lang="ru-RU" smtClean="0"/>
              <a:pPr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44BCC-BA46-4225-917F-B7A28C82C1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ya-uchitel.ru/publ/konkursy_dlja_uchitelej_vospitatelej_detej/konkursy_soobshhestva_quot_ja_uchitel_quot/ii_mezhdunarodnyj_konkurs_raduga_prezentacij_2014/2-1-0-4055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24077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3"/>
              </a:rPr>
              <a:t>"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98" y="908720"/>
            <a:ext cx="87154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</a:rPr>
              <a:t>Детям о правилах пожарной безопасности</a:t>
            </a:r>
            <a:endParaRPr lang="ru-RU" sz="3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3728" y="260648"/>
            <a:ext cx="65642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второе:</a:t>
            </a:r>
          </a:p>
          <a:p>
            <a:pPr algn="just"/>
            <a:r>
              <a:rPr lang="ru-RU" sz="4000" b="1" i="1" dirty="0" smtClean="0">
                <a:solidFill>
                  <a:srgbClr val="C00000"/>
                </a:solidFill>
              </a:rPr>
              <a:t>НЕ ЗАЛИВАЙ </a:t>
            </a:r>
            <a:r>
              <a:rPr lang="ru-RU" sz="4000" b="1" i="1" dirty="0" smtClean="0">
                <a:solidFill>
                  <a:srgbClr val="002060"/>
                </a:solidFill>
              </a:rPr>
              <a:t>водой горящие электроприборы.</a:t>
            </a:r>
          </a:p>
        </p:txBody>
      </p:sp>
      <p:pic>
        <p:nvPicPr>
          <p:cNvPr id="7" name="Рисунок 6" descr="img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9773" y="2701235"/>
            <a:ext cx="3804454" cy="37090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839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31017" y="172935"/>
            <a:ext cx="656421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третье:</a:t>
            </a:r>
          </a:p>
          <a:p>
            <a:pPr algn="just"/>
            <a:r>
              <a:rPr lang="ru-RU" sz="4000" b="1" i="1" dirty="0" smtClean="0">
                <a:solidFill>
                  <a:srgbClr val="C00000"/>
                </a:solidFill>
              </a:rPr>
              <a:t>НЕ </a:t>
            </a:r>
            <a:r>
              <a:rPr lang="ru-RU" sz="4000" b="1" i="1" dirty="0">
                <a:solidFill>
                  <a:srgbClr val="C00000"/>
                </a:solidFill>
              </a:rPr>
              <a:t> </a:t>
            </a:r>
            <a:r>
              <a:rPr lang="ru-RU" sz="4000" b="1" i="1" dirty="0" smtClean="0">
                <a:solidFill>
                  <a:srgbClr val="C00000"/>
                </a:solidFill>
              </a:rPr>
              <a:t>ОТКРЫВАЙ </a:t>
            </a:r>
            <a:r>
              <a:rPr lang="ru-RU" sz="4000" b="1" i="1" dirty="0" smtClean="0">
                <a:solidFill>
                  <a:srgbClr val="002060"/>
                </a:solidFill>
              </a:rPr>
              <a:t>окно.</a:t>
            </a:r>
          </a:p>
        </p:txBody>
      </p:sp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0487" y="2883804"/>
            <a:ext cx="3043025" cy="25889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4441" y="2636912"/>
            <a:ext cx="4135115" cy="35180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8500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3728" y="260648"/>
            <a:ext cx="65642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четвёртое:</a:t>
            </a:r>
          </a:p>
          <a:p>
            <a:pPr algn="just"/>
            <a:r>
              <a:rPr lang="ru-RU" sz="4000" b="1" i="1" dirty="0">
                <a:solidFill>
                  <a:srgbClr val="002060"/>
                </a:solidFill>
              </a:rPr>
              <a:t>п</a:t>
            </a:r>
            <a:r>
              <a:rPr lang="ru-RU" sz="4000" b="1" i="1" dirty="0" smtClean="0">
                <a:solidFill>
                  <a:srgbClr val="002060"/>
                </a:solidFill>
              </a:rPr>
              <a:t>рятаться во время пожара </a:t>
            </a:r>
            <a:r>
              <a:rPr lang="ru-RU" sz="4000" b="1" i="1" dirty="0" smtClean="0">
                <a:solidFill>
                  <a:srgbClr val="C00000"/>
                </a:solidFill>
              </a:rPr>
              <a:t>нельзя</a:t>
            </a:r>
            <a:r>
              <a:rPr lang="ru-RU" sz="4000" b="1" i="1" dirty="0" smtClean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6" name="Рисунок 5" descr="1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4554" y="2882472"/>
            <a:ext cx="3674892" cy="32926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588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53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3728" y="-662681"/>
            <a:ext cx="656421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ru-RU" sz="40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пятое:</a:t>
            </a:r>
          </a:p>
          <a:p>
            <a:pPr algn="just"/>
            <a:r>
              <a:rPr lang="ru-RU" sz="4000" b="1" i="1" dirty="0">
                <a:solidFill>
                  <a:srgbClr val="002060"/>
                </a:solidFill>
              </a:rPr>
              <a:t>п</a:t>
            </a:r>
            <a:r>
              <a:rPr lang="ru-RU" sz="4000" b="1" i="1" dirty="0" smtClean="0">
                <a:solidFill>
                  <a:srgbClr val="002060"/>
                </a:solidFill>
              </a:rPr>
              <a:t>остарайся </a:t>
            </a:r>
            <a:r>
              <a:rPr lang="ru-RU" sz="4000" b="1" i="1" dirty="0" smtClean="0">
                <a:solidFill>
                  <a:srgbClr val="C00000"/>
                </a:solidFill>
              </a:rPr>
              <a:t>покинуть помещение! </a:t>
            </a:r>
            <a:r>
              <a:rPr lang="ru-RU" sz="4000" b="1" i="1" dirty="0" smtClean="0">
                <a:solidFill>
                  <a:srgbClr val="002060"/>
                </a:solidFill>
              </a:rPr>
              <a:t>Двигайся вдоль стены, закрыв нос и рот от дыма мокрой тряпкой.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766" y="3434752"/>
            <a:ext cx="4042467" cy="3168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90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3728" y="-308158"/>
            <a:ext cx="648072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шестое:</a:t>
            </a:r>
          </a:p>
          <a:p>
            <a:pPr algn="just"/>
            <a:r>
              <a:rPr lang="ru-RU" sz="4000" b="1" i="1" dirty="0">
                <a:solidFill>
                  <a:srgbClr val="002060"/>
                </a:solidFill>
              </a:rPr>
              <a:t>л</a:t>
            </a:r>
            <a:r>
              <a:rPr lang="ru-RU" sz="4000" b="1" i="1" dirty="0" smtClean="0">
                <a:solidFill>
                  <a:srgbClr val="002060"/>
                </a:solidFill>
              </a:rPr>
              <a:t>ифтом пользоваться </a:t>
            </a:r>
            <a:r>
              <a:rPr lang="ru-RU" sz="4000" b="1" i="1" dirty="0" smtClean="0">
                <a:solidFill>
                  <a:srgbClr val="C00000"/>
                </a:solidFill>
              </a:rPr>
              <a:t>нельзя</a:t>
            </a:r>
            <a:r>
              <a:rPr lang="ru-RU" sz="4000" b="1" i="1" dirty="0" smtClean="0">
                <a:solidFill>
                  <a:srgbClr val="002060"/>
                </a:solidFill>
              </a:rPr>
              <a:t>!</a:t>
            </a:r>
          </a:p>
        </p:txBody>
      </p:sp>
      <p:pic>
        <p:nvPicPr>
          <p:cNvPr id="7" name="Рисунок 6" descr="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2198" y="2855757"/>
            <a:ext cx="3839603" cy="3269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141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669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23728" y="-1293042"/>
            <a:ext cx="648072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solidFill>
                <a:schemeClr val="accent4">
                  <a:lumMod val="50000"/>
                </a:schemeClr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40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седьмое:</a:t>
            </a:r>
          </a:p>
          <a:p>
            <a:pPr algn="just"/>
            <a:r>
              <a:rPr lang="ru-RU" sz="4000" b="1" i="1" dirty="0">
                <a:solidFill>
                  <a:srgbClr val="002060"/>
                </a:solidFill>
              </a:rPr>
              <a:t>е</a:t>
            </a:r>
            <a:r>
              <a:rPr lang="ru-RU" sz="4000" b="1" i="1" dirty="0" smtClean="0">
                <a:solidFill>
                  <a:srgbClr val="002060"/>
                </a:solidFill>
              </a:rPr>
              <a:t>сли сам не смог вызвать пожарных, </a:t>
            </a:r>
            <a:r>
              <a:rPr lang="ru-RU" sz="4000" b="1" i="1" dirty="0" smtClean="0">
                <a:solidFill>
                  <a:srgbClr val="C00000"/>
                </a:solidFill>
              </a:rPr>
              <a:t>сообщи о пожаре</a:t>
            </a:r>
            <a:r>
              <a:rPr lang="ru-RU" sz="4000" b="1" i="1" dirty="0" smtClean="0">
                <a:solidFill>
                  <a:srgbClr val="002060"/>
                </a:solidFill>
              </a:rPr>
              <a:t> соседям.</a:t>
            </a:r>
          </a:p>
        </p:txBody>
      </p:sp>
      <p:pic>
        <p:nvPicPr>
          <p:cNvPr id="6" name="Рисунок 5" descr="1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4645" y="3428999"/>
            <a:ext cx="3214710" cy="27336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75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1"/>
            <a:ext cx="9358346" cy="6857999"/>
          </a:xfrm>
          <a:prstGeom prst="rect">
            <a:avLst/>
          </a:prstGeom>
        </p:spPr>
      </p:pic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50" y="1071455"/>
            <a:ext cx="2447365" cy="4345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571736" y="785794"/>
            <a:ext cx="62865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4000" b="1" i="1" dirty="0" smtClean="0">
              <a:solidFill>
                <a:srgbClr val="002060"/>
              </a:solidFill>
            </a:endParaRPr>
          </a:p>
          <a:p>
            <a:pPr algn="just"/>
            <a:r>
              <a:rPr lang="ru-RU" sz="4000" b="1" i="1" dirty="0" smtClean="0">
                <a:solidFill>
                  <a:srgbClr val="002060"/>
                </a:solidFill>
              </a:rPr>
              <a:t> </a:t>
            </a:r>
            <a:endParaRPr lang="ru-RU" sz="4000" b="1" i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8561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71736" y="500042"/>
            <a:ext cx="600079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Ребята, отгадайте загадку.</a:t>
            </a:r>
          </a:p>
          <a:p>
            <a:r>
              <a:rPr lang="ru-RU" sz="2800" b="1" i="1" dirty="0" smtClean="0">
                <a:solidFill>
                  <a:srgbClr val="002060"/>
                </a:solidFill>
              </a:rPr>
              <a:t>Кто стоит и строг, и важен,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В ярко-красный фрак наряжен,           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Как на службе, часовой –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Охраняет наш покой?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Ну а если вдруг случится –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Что-то, где-то задымится,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Или вдруг огонь-злодей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Разгорится у дверей,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Он всегда помочь успеет,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И злодея одолеет…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И ребенок, и родитель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r>
              <a:rPr lang="ru-RU" sz="2800" b="1" i="1" dirty="0" smtClean="0">
                <a:solidFill>
                  <a:srgbClr val="002060"/>
                </a:solidFill>
              </a:rPr>
              <a:t>Знают, – он – &lt;............&gt;!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b="1" dirty="0"/>
          </a:p>
        </p:txBody>
      </p:sp>
      <p:pic>
        <p:nvPicPr>
          <p:cNvPr id="7" name="Рисунок 6" descr="5280061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8135" y="4643446"/>
            <a:ext cx="2309373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75777" y="332656"/>
            <a:ext cx="83924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C00000"/>
                </a:solidFill>
              </a:rPr>
              <a:t>Молодцы, ребята! </a:t>
            </a:r>
            <a:r>
              <a:rPr lang="ru-RU" sz="2800" b="1" i="1" dirty="0" smtClean="0">
                <a:solidFill>
                  <a:srgbClr val="002060"/>
                </a:solidFill>
              </a:rPr>
              <a:t>А вот поближе с огнетушителем и правилами поведения при пожаре  мы познакомимся на следующем занятии. </a:t>
            </a: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</a:rPr>
              <a:t> Мне пора возвращаться в своё царство. </a:t>
            </a:r>
          </a:p>
          <a:p>
            <a:pPr algn="just"/>
            <a:r>
              <a:rPr lang="ru-RU" sz="2800" b="1" i="1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ДО СВИДАНИЯ!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828" y="3182215"/>
            <a:ext cx="3096344" cy="3528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20" y="0"/>
            <a:ext cx="9358346" cy="6857999"/>
          </a:xfrm>
          <a:prstGeom prst="rect">
            <a:avLst/>
          </a:prstGeom>
        </p:spPr>
      </p:pic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8634" y="980728"/>
            <a:ext cx="2447365" cy="4345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571736" y="785794"/>
            <a:ext cx="628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smtClean="0">
                <a:solidFill>
                  <a:srgbClr val="002060"/>
                </a:solidFill>
              </a:rPr>
              <a:t>Здравствуйте, Ребята!</a:t>
            </a:r>
            <a:r>
              <a:rPr lang="ru-RU" sz="2400" b="1" i="1" dirty="0" smtClean="0">
                <a:solidFill>
                  <a:srgbClr val="002060"/>
                </a:solidFill>
              </a:rPr>
              <a:t>                                                          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8561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47365" y="1442310"/>
            <a:ext cx="641091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i="1" dirty="0" smtClean="0">
                <a:solidFill>
                  <a:srgbClr val="002060"/>
                </a:solidFill>
              </a:rPr>
              <a:t>Я - Иван </a:t>
            </a:r>
            <a:r>
              <a:rPr lang="ru-RU" sz="3200" b="1" i="1" dirty="0">
                <a:solidFill>
                  <a:srgbClr val="002060"/>
                </a:solidFill>
              </a:rPr>
              <a:t>Царевич из Тридевятого царства. </a:t>
            </a:r>
            <a:r>
              <a:rPr lang="ru-RU" sz="3200" b="1" i="1" dirty="0" smtClean="0">
                <a:solidFill>
                  <a:srgbClr val="002060"/>
                </a:solidFill>
              </a:rPr>
              <a:t> </a:t>
            </a:r>
            <a:r>
              <a:rPr lang="ru-RU" sz="3200" b="1" i="1" dirty="0">
                <a:solidFill>
                  <a:srgbClr val="002060"/>
                </a:solidFill>
              </a:rPr>
              <a:t>У</a:t>
            </a:r>
            <a:r>
              <a:rPr lang="ru-RU" sz="3200" b="1" i="1" dirty="0" smtClean="0">
                <a:solidFill>
                  <a:srgbClr val="002060"/>
                </a:solidFill>
              </a:rPr>
              <a:t> </a:t>
            </a:r>
            <a:r>
              <a:rPr lang="ru-RU" sz="3200" b="1" i="1" dirty="0">
                <a:solidFill>
                  <a:srgbClr val="002060"/>
                </a:solidFill>
              </a:rPr>
              <a:t>Вас </a:t>
            </a:r>
            <a:r>
              <a:rPr lang="ru-RU" sz="3200" b="1" i="1" dirty="0" smtClean="0">
                <a:solidFill>
                  <a:srgbClr val="002060"/>
                </a:solidFill>
              </a:rPr>
              <a:t>здесь </a:t>
            </a:r>
            <a:r>
              <a:rPr lang="ru-RU" sz="3200" b="1" i="1" dirty="0">
                <a:solidFill>
                  <a:srgbClr val="002060"/>
                </a:solidFill>
              </a:rPr>
              <a:t>совсем </a:t>
            </a:r>
            <a:r>
              <a:rPr lang="ru-RU" sz="3200" b="1" i="1" dirty="0" smtClean="0">
                <a:solidFill>
                  <a:srgbClr val="002060"/>
                </a:solidFill>
              </a:rPr>
              <a:t>не так, как </a:t>
            </a:r>
            <a:r>
              <a:rPr lang="ru-RU" sz="3200" b="1" i="1" dirty="0">
                <a:solidFill>
                  <a:srgbClr val="002060"/>
                </a:solidFill>
              </a:rPr>
              <a:t>у нас. А вот  Правила </a:t>
            </a:r>
            <a:r>
              <a:rPr lang="ru-RU" sz="3200" b="1" i="1" dirty="0" smtClean="0">
                <a:solidFill>
                  <a:srgbClr val="002060"/>
                </a:solidFill>
              </a:rPr>
              <a:t>ПОЖАРНОЙ безопасности такие же! И я вам о них сегодня расскажу</a:t>
            </a:r>
            <a:r>
              <a:rPr lang="ru-RU" sz="3200" b="1" i="1" dirty="0">
                <a:solidFill>
                  <a:srgbClr val="002060"/>
                </a:solidFill>
              </a:rPr>
              <a:t>.</a:t>
            </a:r>
            <a:r>
              <a:rPr lang="ru-RU" sz="3200" b="1" i="1" dirty="0" smtClean="0">
                <a:solidFill>
                  <a:srgbClr val="002060"/>
                </a:solidFill>
              </a:rPr>
              <a:t> </a:t>
            </a:r>
            <a:r>
              <a:rPr lang="ru-RU" sz="3200" b="1" i="1" dirty="0">
                <a:solidFill>
                  <a:srgbClr val="002060"/>
                </a:solidFill>
              </a:rPr>
              <a:t>В</a:t>
            </a:r>
            <a:r>
              <a:rPr lang="ru-RU" sz="3200" b="1" i="1" dirty="0" smtClean="0">
                <a:solidFill>
                  <a:srgbClr val="002060"/>
                </a:solidFill>
              </a:rPr>
              <a:t>ы должны знать, как  вести себя дома, чтобы не случилось беды.</a:t>
            </a:r>
            <a:endParaRPr lang="ru-RU" sz="32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298" y="285728"/>
            <a:ext cx="628654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первое: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НЕЛЬЗЯ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оставлять без присмотра включенные газовые или электрические плиты.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image_image_34682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1680" y="2633559"/>
            <a:ext cx="5943600" cy="3800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298" y="285728"/>
            <a:ext cx="628654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</a:t>
            </a: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второе:</a:t>
            </a:r>
          </a:p>
          <a:p>
            <a:pPr algn="just"/>
            <a:r>
              <a:rPr lang="ru-RU" sz="3200" b="1" i="1" dirty="0" smtClean="0">
                <a:solidFill>
                  <a:srgbClr val="C00000"/>
                </a:solidFill>
              </a:rPr>
              <a:t>НЕЛЬЗЯ </a:t>
            </a:r>
            <a:r>
              <a:rPr lang="ru-RU" sz="3200" b="1" i="1" dirty="0" smtClean="0">
                <a:solidFill>
                  <a:srgbClr val="002060"/>
                </a:solidFill>
              </a:rPr>
              <a:t>зажигать свечи, спички без взрослых, и </a:t>
            </a:r>
            <a:r>
              <a:rPr lang="ru-RU" sz="3200" b="1" i="1" dirty="0">
                <a:solidFill>
                  <a:srgbClr val="002060"/>
                </a:solidFill>
              </a:rPr>
              <a:t>и</a:t>
            </a:r>
            <a:r>
              <a:rPr lang="ru-RU" sz="3200" b="1" i="1" dirty="0" smtClean="0">
                <a:solidFill>
                  <a:srgbClr val="002060"/>
                </a:solidFill>
              </a:rPr>
              <a:t>грать со спичками и зажженными свечами.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1403790579_spichki-detya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322" y="2928921"/>
            <a:ext cx="5929355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95459" y="332656"/>
            <a:ext cx="6564212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третье:</a:t>
            </a:r>
            <a:endParaRPr lang="ru-RU" sz="3200" b="1" i="1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i="1" dirty="0" smtClean="0">
                <a:solidFill>
                  <a:srgbClr val="C00000"/>
                </a:solidFill>
              </a:rPr>
              <a:t>НЕЛЬЗЯ </a:t>
            </a:r>
            <a:r>
              <a:rPr lang="ru-RU" sz="2800" b="1" i="1" dirty="0" smtClean="0">
                <a:solidFill>
                  <a:srgbClr val="002060"/>
                </a:solidFill>
              </a:rPr>
              <a:t>самому, без взрослых, пользоваться микроволновой печью, тостером, утюгом, электрочайником, другими электрическими нагревательными  приборами.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Dom_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6017" y="3212976"/>
            <a:ext cx="4071966" cy="3357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357422" y="501171"/>
            <a:ext cx="6429420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Правило четвёртое:</a:t>
            </a:r>
            <a:endParaRPr lang="ru-RU" sz="3200" b="1" i="1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i="1" dirty="0" smtClean="0">
                <a:solidFill>
                  <a:srgbClr val="C00000"/>
                </a:solidFill>
              </a:rPr>
              <a:t>НЕЛЬЗЯ </a:t>
            </a:r>
            <a:r>
              <a:rPr lang="ru-RU" sz="2800" b="1" i="1" dirty="0" smtClean="0">
                <a:solidFill>
                  <a:srgbClr val="002060"/>
                </a:solidFill>
              </a:rPr>
              <a:t>оставлять без присмотра включенные электрические приборы, электролампы, электронагреватели.</a:t>
            </a:r>
          </a:p>
          <a:p>
            <a:pPr algn="just"/>
            <a:endParaRPr lang="ru-RU" sz="3200" b="1" i="1" dirty="0" smtClean="0">
              <a:solidFill>
                <a:srgbClr val="C00000"/>
              </a:solidFill>
            </a:endParaRPr>
          </a:p>
        </p:txBody>
      </p:sp>
      <p:pic>
        <p:nvPicPr>
          <p:cNvPr id="8" name="Рисунок 7" descr="utyu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0199" y="2928921"/>
            <a:ext cx="5643602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1"/>
            <a:ext cx="9358346" cy="6857999"/>
          </a:xfrm>
          <a:prstGeom prst="rect">
            <a:avLst/>
          </a:prstGeom>
        </p:spPr>
      </p:pic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83" y="785794"/>
            <a:ext cx="2447365" cy="43457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571736" y="785794"/>
            <a:ext cx="62865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4000" b="1" i="1" dirty="0" smtClean="0">
              <a:solidFill>
                <a:srgbClr val="002060"/>
              </a:solidFill>
            </a:endParaRPr>
          </a:p>
          <a:p>
            <a:pPr algn="ctr"/>
            <a:r>
              <a:rPr lang="ru-RU" sz="4000" b="1" i="1" dirty="0" smtClean="0">
                <a:solidFill>
                  <a:srgbClr val="002060"/>
                </a:solidFill>
              </a:rPr>
              <a:t>А знаете ли вы,</a:t>
            </a:r>
            <a:r>
              <a:rPr lang="ru-RU" sz="4000" dirty="0" smtClean="0"/>
              <a:t> </a:t>
            </a:r>
            <a:r>
              <a:rPr lang="ru-RU" sz="4000" b="1" i="1" dirty="0" smtClean="0">
                <a:solidFill>
                  <a:srgbClr val="002060"/>
                </a:solidFill>
              </a:rPr>
              <a:t>как правильно действовать при пожаре?</a:t>
            </a:r>
            <a:endParaRPr lang="ru-RU" sz="4000" b="1" i="1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85613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298" y="285728"/>
            <a:ext cx="628654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Первое действие</a:t>
            </a:r>
            <a:r>
              <a:rPr lang="ru-RU" sz="3200" b="1" i="1" dirty="0" smtClean="0">
                <a:solidFill>
                  <a:srgbClr val="002060"/>
                </a:solidFill>
              </a:rPr>
              <a:t>, которое надо выполнить при пожаре – вызвать специальные службы. Единый телефон пожарных и спасателей – </a:t>
            </a:r>
            <a:r>
              <a:rPr lang="ru-RU" sz="3200" b="1" i="1" dirty="0" smtClean="0">
                <a:solidFill>
                  <a:srgbClr val="C00000"/>
                </a:solidFill>
              </a:rPr>
              <a:t>01</a:t>
            </a:r>
            <a:r>
              <a:rPr lang="ru-RU" sz="3200" b="1" i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3200" b="1" i="1" dirty="0" smtClean="0">
              <a:solidFill>
                <a:srgbClr val="C00000"/>
              </a:solidFill>
            </a:endParaRPr>
          </a:p>
        </p:txBody>
      </p:sp>
      <p:pic>
        <p:nvPicPr>
          <p:cNvPr id="7" name="Рисунок 6" descr="01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36" y="3068960"/>
            <a:ext cx="4000528" cy="32172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ilmz.ru_b_6125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3" name="Рисунок 2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0"/>
            <a:ext cx="2008348" cy="25003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500298" y="285728"/>
            <a:ext cx="6286544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3200" b="1" i="1" dirty="0" smtClean="0">
                <a:solidFill>
                  <a:srgbClr val="C00000"/>
                </a:solidFill>
              </a:rPr>
              <a:t> </a:t>
            </a:r>
          </a:p>
          <a:p>
            <a:pPr algn="just"/>
            <a:endParaRPr lang="ru-RU" sz="2800" b="1" i="1" dirty="0" smtClean="0">
              <a:solidFill>
                <a:srgbClr val="002060"/>
              </a:solidFill>
            </a:endParaRPr>
          </a:p>
          <a:p>
            <a:pPr algn="just"/>
            <a:endParaRPr lang="ru-RU" sz="3200" b="1" i="1" dirty="0" smtClean="0">
              <a:solidFill>
                <a:srgbClr val="C00000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285984" y="214290"/>
            <a:ext cx="6643734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Позвонив по телефону, необходимо сообщить следующую информацию: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i="1" dirty="0" smtClean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2786058"/>
            <a:ext cx="85011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•</a:t>
            </a:r>
            <a:r>
              <a:rPr lang="ru-RU" sz="3200" b="1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точный адрес (улица, проспект, проезд, площадь, бульвар,);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•</a:t>
            </a:r>
            <a:r>
              <a:rPr lang="ru-RU" sz="3200" b="1" i="1" dirty="0" smtClean="0"/>
              <a:t> </a:t>
            </a:r>
            <a:r>
              <a:rPr lang="ru-RU" sz="3200" b="1" i="1" dirty="0" smtClean="0">
                <a:solidFill>
                  <a:srgbClr val="002060"/>
                </a:solidFill>
              </a:rPr>
              <a:t>номер дома, строения, корпуса;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•</a:t>
            </a:r>
            <a:r>
              <a:rPr lang="ru-RU" sz="3200" b="1" i="1" dirty="0" smtClean="0"/>
              <a:t> </a:t>
            </a:r>
            <a:r>
              <a:rPr lang="ru-RU" sz="3200" b="1" i="1" dirty="0" smtClean="0">
                <a:solidFill>
                  <a:srgbClr val="002060"/>
                </a:solidFill>
              </a:rPr>
              <a:t>что горит (дом, квартира, мусоропровод);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•</a:t>
            </a:r>
            <a:r>
              <a:rPr lang="ru-RU" sz="3200" b="1" i="1" dirty="0" smtClean="0"/>
              <a:t> </a:t>
            </a:r>
            <a:r>
              <a:rPr lang="ru-RU" sz="3200" b="1" i="1" dirty="0" smtClean="0">
                <a:solidFill>
                  <a:srgbClr val="002060"/>
                </a:solidFill>
              </a:rPr>
              <a:t>на каком этаже пожар;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solidFill>
                  <a:schemeClr val="accent4">
                    <a:lumMod val="50000"/>
                  </a:schemeClr>
                </a:solidFill>
              </a:rPr>
              <a:t>•</a:t>
            </a:r>
            <a:r>
              <a:rPr lang="ru-RU" sz="3200" b="1" i="1" dirty="0" smtClean="0">
                <a:solidFill>
                  <a:srgbClr val="C00000"/>
                </a:solidFill>
              </a:rPr>
              <a:t> </a:t>
            </a:r>
            <a:r>
              <a:rPr lang="ru-RU" sz="3200" b="1" i="1" dirty="0" smtClean="0">
                <a:solidFill>
                  <a:srgbClr val="002060"/>
                </a:solidFill>
              </a:rPr>
              <a:t>фамилию и телефон (с которого звоните).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1027</TotalTime>
  <Words>332</Words>
  <Application>Microsoft Office PowerPoint</Application>
  <PresentationFormat>Экран (4:3)</PresentationFormat>
  <Paragraphs>50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*Питер-Company*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 Каленюк</dc:creator>
  <cp:lastModifiedBy>Анастасия Кузнецова</cp:lastModifiedBy>
  <cp:revision>114</cp:revision>
  <dcterms:created xsi:type="dcterms:W3CDTF">2015-04-04T13:59:13Z</dcterms:created>
  <dcterms:modified xsi:type="dcterms:W3CDTF">2017-09-17T17:22:33Z</dcterms:modified>
</cp:coreProperties>
</file>