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2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31FE63-D061-4E4D-9A5A-8DDBCA74943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D1040E-604A-4B45-8A0D-CA4D27C8EA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984777" cy="2493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           ИГРА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93096"/>
            <a:ext cx="3309803" cy="15282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сказке 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07679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79" y="2276872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4" y="4311317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13" y="2748240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4" y="1196752"/>
            <a:ext cx="11890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65" y="332656"/>
            <a:ext cx="5472608" cy="6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6516216" y="2744469"/>
            <a:ext cx="817563" cy="9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4932040" y="4149080"/>
            <a:ext cx="720080" cy="7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 bwMode="auto">
          <a:xfrm>
            <a:off x="3673751" y="3913036"/>
            <a:ext cx="898249" cy="10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6"/>
          <a:stretch/>
        </p:blipFill>
        <p:spPr bwMode="auto">
          <a:xfrm>
            <a:off x="3910565" y="2351336"/>
            <a:ext cx="881172" cy="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8" b="33695"/>
          <a:stretch/>
        </p:blipFill>
        <p:spPr bwMode="auto">
          <a:xfrm>
            <a:off x="4829075" y="1305025"/>
            <a:ext cx="1187530" cy="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206" y="3553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НА ПЕРВОМ ЭТАЖЕ? ВТОРОМ? ТРЕТЬЕМ?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НАД ЛИСОЙ?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РЯДОМ  С ЗАЙКОЙ?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ПОД ЛИСОЙ?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ВЫШЕ ВСЕХ? НИЖЕ ВСЕХ?</a:t>
            </a:r>
          </a:p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ПОЯВИЛСЯ ПОСЛЕДНИМ?</a:t>
            </a:r>
          </a:p>
        </p:txBody>
      </p:sp>
    </p:spTree>
    <p:extLst>
      <p:ext uri="{BB962C8B-B14F-4D97-AF65-F5344CB8AC3E}">
        <p14:creationId xmlns:p14="http://schemas.microsoft.com/office/powerpoint/2010/main" val="375801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65" y="332656"/>
            <a:ext cx="5472608" cy="62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6516216" y="2744469"/>
            <a:ext cx="817563" cy="9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4932040" y="4149080"/>
            <a:ext cx="720080" cy="7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 bwMode="auto">
          <a:xfrm>
            <a:off x="3673751" y="3913036"/>
            <a:ext cx="898249" cy="100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6"/>
          <a:stretch/>
        </p:blipFill>
        <p:spPr bwMode="auto">
          <a:xfrm>
            <a:off x="3910565" y="2351336"/>
            <a:ext cx="881172" cy="8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8" b="33695"/>
          <a:stretch/>
        </p:blipFill>
        <p:spPr bwMode="auto">
          <a:xfrm>
            <a:off x="4829075" y="1305025"/>
            <a:ext cx="1187530" cy="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38" y="4293096"/>
            <a:ext cx="165258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0_9caef_51d94a8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76" y="332656"/>
            <a:ext cx="665172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7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Новая папка (5)\85395532_TeremokSdelaysam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86" y="1196752"/>
            <a:ext cx="715996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792072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ЧЕМ ЗАКОНЧИЛАСЬ СКАЗКА?</a:t>
            </a:r>
          </a:p>
        </p:txBody>
      </p:sp>
    </p:spTree>
    <p:extLst>
      <p:ext uri="{BB962C8B-B14F-4D97-AF65-F5344CB8AC3E}">
        <p14:creationId xmlns:p14="http://schemas.microsoft.com/office/powerpoint/2010/main" val="177704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Презентация  будет интересна воспитателям  на занятиях по пересказу сказки «Теремок», а также на занятиях ФЭМП при закреплении  количественных и порядковых чисел,  пространственных понятий.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Цель: эмоционально  воспринимать содержание сказки, пересказывать с опорой  на  картинки, закреплять действующих лиц, последовательность их появления. Учить ориентироваться в пространстве, закреплять  употребление предлогов ПОД, НАД.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Первые четыре  слайда переключаются щелчком. Начиная с 5 слайда, переключение  щелчком мышки на  фигурку персонажа  сказки. Чтобы перейти к слайду №10, нужно нажать на фигурку волка. Для перехода к слайду  №13, нажать на фигурку медведя (слайд 12).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7189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9737"/>
            <a:ext cx="5100127" cy="56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382" y="769737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ГДЕ НАХОДИЛСЯ ТЕРЕМОК?</a:t>
            </a:r>
          </a:p>
        </p:txBody>
      </p:sp>
    </p:spTree>
    <p:extLst>
      <p:ext uri="{BB962C8B-B14F-4D97-AF65-F5344CB8AC3E}">
        <p14:creationId xmlns:p14="http://schemas.microsoft.com/office/powerpoint/2010/main" val="140747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теремок\148251910 - копия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" y="1924422"/>
            <a:ext cx="1647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теремок\148251910 - копия (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0" y="3890868"/>
            <a:ext cx="1019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теремок\148251910 - копия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677268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теремок\148251910 - копия (4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15" y="2091109"/>
            <a:ext cx="102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a\Desktop\теремок\148251910 - копия (5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930"/>
            <a:ext cx="819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a\Desktop\теремок\148251910 - копия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7847" y="724093"/>
            <a:ext cx="643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ЖИВЕТ В ТЕРЕМКЕ?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НАЗОВИТЕ ГЕРОЕВ.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ПОСЧИТАЙТЕ ЖИТЕЛЕЙ ТЕРЕМКА.</a:t>
            </a:r>
          </a:p>
        </p:txBody>
      </p:sp>
    </p:spTree>
    <p:extLst>
      <p:ext uri="{BB962C8B-B14F-4D97-AF65-F5344CB8AC3E}">
        <p14:creationId xmlns:p14="http://schemas.microsoft.com/office/powerpoint/2010/main" val="240779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Desktop\теремок\148251910 - копия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9" y="1924422"/>
            <a:ext cx="1647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теремок\148251910 - копия (3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0" y="3890868"/>
            <a:ext cx="1019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теремок\148251910 - копия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677268"/>
            <a:ext cx="1666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теремок\148251910 - копия (4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15" y="2091109"/>
            <a:ext cx="102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ma\Desktop\теремок\148251910 - копия (5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5930"/>
            <a:ext cx="819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ma\Desktop\теремок\148251910 - копия (6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9048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9807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КТО ЗА КЕМ ПОСЕЛИЛСЯ В ТЕРЕМКЕ?</a:t>
            </a:r>
          </a:p>
        </p:txBody>
      </p:sp>
    </p:spTree>
    <p:extLst>
      <p:ext uri="{BB962C8B-B14F-4D97-AF65-F5344CB8AC3E}">
        <p14:creationId xmlns:p14="http://schemas.microsoft.com/office/powerpoint/2010/main" val="260121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37" y="4293096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07" y="4315197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Desktop\теремок\7321262_8117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4"/>
            <a:ext cx="5760640" cy="6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8969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68142"/>
            <a:ext cx="725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822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74" y="2266170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181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Adobe Myungjo Std M</vt:lpstr>
      <vt:lpstr>Century Gothic</vt:lpstr>
      <vt:lpstr>Times New Roman</vt:lpstr>
      <vt:lpstr>Wingdings 2</vt:lpstr>
      <vt:lpstr>Остин</vt:lpstr>
      <vt:lpstr>Интерактивная           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Анастасия Кузнецова</cp:lastModifiedBy>
  <cp:revision>23</cp:revision>
  <dcterms:created xsi:type="dcterms:W3CDTF">2015-10-04T05:49:10Z</dcterms:created>
  <dcterms:modified xsi:type="dcterms:W3CDTF">2024-03-21T11:26:04Z</dcterms:modified>
</cp:coreProperties>
</file>