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59" r:id="rId4"/>
    <p:sldId id="260" r:id="rId5"/>
    <p:sldId id="261" r:id="rId6"/>
    <p:sldId id="263" r:id="rId7"/>
    <p:sldId id="265" r:id="rId8"/>
    <p:sldId id="264" r:id="rId9"/>
    <p:sldId id="266" r:id="rId10"/>
    <p:sldId id="267" r:id="rId11"/>
    <p:sldId id="262" r:id="rId12"/>
    <p:sldId id="270" r:id="rId13"/>
    <p:sldId id="269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8731FE63-D061-4E4D-9A5A-8DDBCA749435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23D1040E-604A-4B45-8A0D-CA4D27C8EA2E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1FE63-D061-4E4D-9A5A-8DDBCA749435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1040E-604A-4B45-8A0D-CA4D27C8EA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1FE63-D061-4E4D-9A5A-8DDBCA749435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1040E-604A-4B45-8A0D-CA4D27C8EA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1FE63-D061-4E4D-9A5A-8DDBCA749435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1040E-604A-4B45-8A0D-CA4D27C8EA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1FE63-D061-4E4D-9A5A-8DDBCA749435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1040E-604A-4B45-8A0D-CA4D27C8EA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1FE63-D061-4E4D-9A5A-8DDBCA749435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1040E-604A-4B45-8A0D-CA4D27C8EA2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1FE63-D061-4E4D-9A5A-8DDBCA749435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1040E-604A-4B45-8A0D-CA4D27C8EA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1FE63-D061-4E4D-9A5A-8DDBCA749435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1040E-604A-4B45-8A0D-CA4D27C8EA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1FE63-D061-4E4D-9A5A-8DDBCA749435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1040E-604A-4B45-8A0D-CA4D27C8EA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1FE63-D061-4E4D-9A5A-8DDBCA749435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1040E-604A-4B45-8A0D-CA4D27C8EA2E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1FE63-D061-4E4D-9A5A-8DDBCA749435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1040E-604A-4B45-8A0D-CA4D27C8EA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8731FE63-D061-4E4D-9A5A-8DDBCA749435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23D1040E-604A-4B45-8A0D-CA4D27C8EA2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5.jpeg"/><Relationship Id="rId12" Type="http://schemas.openxmlformats.org/officeDocument/2006/relationships/slide" Target="slide7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11" Type="http://schemas.openxmlformats.org/officeDocument/2006/relationships/image" Target="../media/image7.jpeg"/><Relationship Id="rId5" Type="http://schemas.openxmlformats.org/officeDocument/2006/relationships/image" Target="../media/image4.jpeg"/><Relationship Id="rId10" Type="http://schemas.openxmlformats.org/officeDocument/2006/relationships/slide" Target="slide6.xml"/><Relationship Id="rId4" Type="http://schemas.openxmlformats.org/officeDocument/2006/relationships/slide" Target="slide9.xml"/><Relationship Id="rId9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1844824"/>
            <a:ext cx="6984777" cy="24938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0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Интерактивная            ИГРА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6016" y="4293096"/>
            <a:ext cx="3309803" cy="1528200"/>
          </a:xfrm>
        </p:spPr>
        <p:txBody>
          <a:bodyPr>
            <a:normAutofit fontScale="77500" lnSpcReduction="20000"/>
          </a:bodyPr>
          <a:lstStyle/>
          <a:p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сказке </a:t>
            </a:r>
          </a:p>
          <a:p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«ТЕРЕМОК»</a:t>
            </a:r>
          </a:p>
          <a:p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дошкольников</a:t>
            </a:r>
          </a:p>
        </p:txBody>
      </p:sp>
    </p:spTree>
    <p:extLst>
      <p:ext uri="{BB962C8B-B14F-4D97-AF65-F5344CB8AC3E}">
        <p14:creationId xmlns:p14="http://schemas.microsoft.com/office/powerpoint/2010/main" val="4076794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ima\Desktop\теремок\7321262_81176 -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624"/>
            <a:ext cx="5760640" cy="6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079" y="2276872"/>
            <a:ext cx="884237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149080"/>
            <a:ext cx="896937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4" y="4311317"/>
            <a:ext cx="7254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913" y="2748240"/>
            <a:ext cx="822325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4" y="1196752"/>
            <a:ext cx="1189037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393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ima\Desktop\теремок\7321262_81176 - копия.jp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465" y="332656"/>
            <a:ext cx="5472608" cy="621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51"/>
          <a:stretch/>
        </p:blipFill>
        <p:spPr bwMode="auto">
          <a:xfrm>
            <a:off x="6516216" y="2744469"/>
            <a:ext cx="817563" cy="988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16"/>
          <a:stretch/>
        </p:blipFill>
        <p:spPr bwMode="auto">
          <a:xfrm>
            <a:off x="4932040" y="4149080"/>
            <a:ext cx="720080" cy="76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62"/>
          <a:stretch/>
        </p:blipFill>
        <p:spPr bwMode="auto">
          <a:xfrm>
            <a:off x="3673751" y="3913036"/>
            <a:ext cx="898249" cy="1002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76"/>
          <a:stretch/>
        </p:blipFill>
        <p:spPr bwMode="auto">
          <a:xfrm>
            <a:off x="3910565" y="2351336"/>
            <a:ext cx="881172" cy="887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678" b="33695"/>
          <a:stretch/>
        </p:blipFill>
        <p:spPr bwMode="auto">
          <a:xfrm>
            <a:off x="4829075" y="1305025"/>
            <a:ext cx="1187530" cy="971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6206" y="355332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dobe Myungjo Std M" pitchFamily="18" charset="-128"/>
                <a:ea typeface="Adobe Myungjo Std M" pitchFamily="18" charset="-128"/>
              </a:rPr>
              <a:t>КТО ЖИВЕТ НА ПЕРВОМ ЭТАЖЕ? ВТОРОМ? ТРЕТЬЕМ?</a:t>
            </a:r>
          </a:p>
          <a:p>
            <a:pPr lvl="0"/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dobe Myungjo Std M" pitchFamily="18" charset="-128"/>
                <a:ea typeface="Adobe Myungjo Std M" pitchFamily="18" charset="-128"/>
              </a:rPr>
              <a:t>КТО ЖИВЕТ НАД ЛИСОЙ?</a:t>
            </a:r>
          </a:p>
          <a:p>
            <a:pPr lvl="0"/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dobe Myungjo Std M" pitchFamily="18" charset="-128"/>
                <a:ea typeface="Adobe Myungjo Std M" pitchFamily="18" charset="-128"/>
              </a:rPr>
              <a:t>КТО ЖИВЕТ РЯДОМ  С ЗАЙКОЙ?</a:t>
            </a:r>
          </a:p>
          <a:p>
            <a:pPr lvl="0"/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dobe Myungjo Std M" pitchFamily="18" charset="-128"/>
                <a:ea typeface="Adobe Myungjo Std M" pitchFamily="18" charset="-128"/>
              </a:rPr>
              <a:t>КТО ЖИВЕТ ПОД ЛИСОЙ?</a:t>
            </a:r>
          </a:p>
          <a:p>
            <a:pPr lvl="0"/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dobe Myungjo Std M" pitchFamily="18" charset="-128"/>
                <a:ea typeface="Adobe Myungjo Std M" pitchFamily="18" charset="-128"/>
              </a:rPr>
              <a:t>КТО ЖИВЕТ ВЫШЕ ВСЕХ? НИЖЕ ВСЕХ?</a:t>
            </a:r>
          </a:p>
          <a:p>
            <a:pPr lvl="0"/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dobe Myungjo Std M" pitchFamily="18" charset="-128"/>
                <a:ea typeface="Adobe Myungjo Std M" pitchFamily="18" charset="-128"/>
              </a:rPr>
              <a:t>КТО ПОЯВИЛСЯ ПОСЛЕДНИМ?</a:t>
            </a:r>
          </a:p>
        </p:txBody>
      </p:sp>
    </p:spTree>
    <p:extLst>
      <p:ext uri="{BB962C8B-B14F-4D97-AF65-F5344CB8AC3E}">
        <p14:creationId xmlns:p14="http://schemas.microsoft.com/office/powerpoint/2010/main" val="37580126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ima\Desktop\теремок\7321262_81176 - копия.jp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465" y="332656"/>
            <a:ext cx="5472608" cy="621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51"/>
          <a:stretch/>
        </p:blipFill>
        <p:spPr bwMode="auto">
          <a:xfrm>
            <a:off x="6516216" y="2744469"/>
            <a:ext cx="817563" cy="988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16"/>
          <a:stretch/>
        </p:blipFill>
        <p:spPr bwMode="auto">
          <a:xfrm>
            <a:off x="4932040" y="4149080"/>
            <a:ext cx="720080" cy="76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62"/>
          <a:stretch/>
        </p:blipFill>
        <p:spPr bwMode="auto">
          <a:xfrm>
            <a:off x="3673751" y="3913036"/>
            <a:ext cx="898249" cy="1002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76"/>
          <a:stretch/>
        </p:blipFill>
        <p:spPr bwMode="auto">
          <a:xfrm>
            <a:off x="3910565" y="2351336"/>
            <a:ext cx="881172" cy="887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678" b="33695"/>
          <a:stretch/>
        </p:blipFill>
        <p:spPr bwMode="auto">
          <a:xfrm>
            <a:off x="4829075" y="1305025"/>
            <a:ext cx="1187530" cy="971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738" y="4293096"/>
            <a:ext cx="1652587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5882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ima\Desktop\0_9caef_51d94a84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776" y="332656"/>
            <a:ext cx="6651727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675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ima\Desktop\Новая папка (5)\85395532_TeremokSdelaysam_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286" y="1196752"/>
            <a:ext cx="7159962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1" y="792072"/>
            <a:ext cx="5218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dobe Myungjo Std M" pitchFamily="18" charset="-128"/>
                <a:ea typeface="Adobe Myungjo Std M" pitchFamily="18" charset="-128"/>
              </a:rPr>
              <a:t>ЧЕМ ЗАКОНЧИЛАСЬ СКАЗКА?</a:t>
            </a:r>
          </a:p>
        </p:txBody>
      </p:sp>
    </p:spTree>
    <p:extLst>
      <p:ext uri="{BB962C8B-B14F-4D97-AF65-F5344CB8AC3E}">
        <p14:creationId xmlns:p14="http://schemas.microsoft.com/office/powerpoint/2010/main" val="1777045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67544" y="692696"/>
            <a:ext cx="8208912" cy="5832648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Презентация  будет интересна воспитателям  на занятиях по пересказу сказки «Теремок», а также на занятиях ФЭМП при закреплении  количественных и порядковых чисел,  пространственных понятий.</a:t>
            </a:r>
          </a:p>
          <a:p>
            <a:endParaRPr lang="ru-RU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Цель: эмоционально  воспринимать содержание сказки, пересказывать с опорой  на  картинки, закреплять действующих лиц, последовательность их появления. Учить ориентироваться в пространстве, закреплять  употребление предлогов ПОД, НАД.</a:t>
            </a:r>
          </a:p>
          <a:p>
            <a:endParaRPr lang="ru-RU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Первые четыре  слайда переключаются щелчком. Начиная с 5 слайда, переключение  щелчком мышки на  фигурку персонажа  сказки. Чтобы перейти к слайду №10, нужно нажать на фигурку волка. Для перехода к слайду  №13, нажать на фигурку медведя (слайд 12).</a:t>
            </a:r>
          </a:p>
          <a:p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971898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ima\Desktop\теремок\7321262_81176 -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769737"/>
            <a:ext cx="5100127" cy="5636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9382" y="769737"/>
            <a:ext cx="4980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dobe Myungjo Std M" pitchFamily="18" charset="-128"/>
                <a:ea typeface="Adobe Myungjo Std M" pitchFamily="18" charset="-128"/>
              </a:rPr>
              <a:t>ГДЕ НАХОДИЛСЯ ТЕРЕМОК?</a:t>
            </a:r>
          </a:p>
        </p:txBody>
      </p:sp>
    </p:spTree>
    <p:extLst>
      <p:ext uri="{BB962C8B-B14F-4D97-AF65-F5344CB8AC3E}">
        <p14:creationId xmlns:p14="http://schemas.microsoft.com/office/powerpoint/2010/main" val="1407478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ima\Desktop\теремок\148251910 - копия (2)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89" y="1924422"/>
            <a:ext cx="164782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Dima\Desktop\теремок\148251910 - копия (3)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690" y="3890868"/>
            <a:ext cx="101917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Dima\Desktop\теремок\148251910 - копия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429" y="2677268"/>
            <a:ext cx="166687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Dima\Desktop\теремок\148251910 - копия (4)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515" y="2091109"/>
            <a:ext cx="1028700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Dima\Desktop\теремок\148251910 - копия (5)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15930"/>
            <a:ext cx="81915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Dima\Desktop\теремок\148251910 - копия (6)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077072"/>
            <a:ext cx="904875" cy="105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77847" y="724093"/>
            <a:ext cx="64356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dobe Myungjo Std M" pitchFamily="18" charset="-128"/>
                <a:ea typeface="Adobe Myungjo Std M" pitchFamily="18" charset="-128"/>
              </a:rPr>
              <a:t>КТО ЖИВЕТ В ТЕРЕМКЕ? </a:t>
            </a:r>
          </a:p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dobe Myungjo Std M" pitchFamily="18" charset="-128"/>
                <a:ea typeface="Adobe Myungjo Std M" pitchFamily="18" charset="-128"/>
              </a:rPr>
              <a:t>НАЗОВИТЕ ГЕРОЕВ.</a:t>
            </a:r>
          </a:p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dobe Myungjo Std M" pitchFamily="18" charset="-128"/>
                <a:ea typeface="Adobe Myungjo Std M" pitchFamily="18" charset="-128"/>
              </a:rPr>
              <a:t>ПОСЧИТАЙТЕ ЖИТЕЛЕЙ ТЕРЕМКА.</a:t>
            </a:r>
          </a:p>
        </p:txBody>
      </p:sp>
    </p:spTree>
    <p:extLst>
      <p:ext uri="{BB962C8B-B14F-4D97-AF65-F5344CB8AC3E}">
        <p14:creationId xmlns:p14="http://schemas.microsoft.com/office/powerpoint/2010/main" val="2407798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ima\Desktop\теремок\148251910 - копия (2)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89" y="1924422"/>
            <a:ext cx="164782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Dima\Desktop\теремок\148251910 - копия (3)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690" y="3890868"/>
            <a:ext cx="101917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Dima\Desktop\теремок\148251910 - копия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429" y="2677268"/>
            <a:ext cx="166687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Dima\Desktop\теремок\148251910 - копия (4).jp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515" y="2091109"/>
            <a:ext cx="1028700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Dima\Desktop\теремок\148251910 - копия (5).jp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15930"/>
            <a:ext cx="81915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Dima\Desktop\теремок\148251910 - копия (6).jp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077072"/>
            <a:ext cx="904875" cy="105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71800" y="980728"/>
            <a:ext cx="525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dobe Myungjo Std M" pitchFamily="18" charset="-128"/>
                <a:ea typeface="Adobe Myungjo Std M" pitchFamily="18" charset="-128"/>
              </a:rPr>
              <a:t>КТО ЗА КЕМ ПОСЕЛИЛСЯ В ТЕРЕМКЕ?</a:t>
            </a:r>
          </a:p>
        </p:txBody>
      </p:sp>
    </p:spTree>
    <p:extLst>
      <p:ext uri="{BB962C8B-B14F-4D97-AF65-F5344CB8AC3E}">
        <p14:creationId xmlns:p14="http://schemas.microsoft.com/office/powerpoint/2010/main" val="2601219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ima\Desktop\теремок\7321262_81176 -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624"/>
            <a:ext cx="5760640" cy="6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780928"/>
            <a:ext cx="822325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4182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ima\Desktop\теремок\7321262_81176 -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624"/>
            <a:ext cx="5760640" cy="6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937" y="4293096"/>
            <a:ext cx="7254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780928"/>
            <a:ext cx="822325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0724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ima\Desktop\теремок\7321262_81176 -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624"/>
            <a:ext cx="5760640" cy="6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077072"/>
            <a:ext cx="896937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507" y="4315197"/>
            <a:ext cx="7254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780928"/>
            <a:ext cx="822325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828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ima\Desktop\теремок\7321262_81176 -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624"/>
            <a:ext cx="5760640" cy="6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149080"/>
            <a:ext cx="896937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268142"/>
            <a:ext cx="7254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780928"/>
            <a:ext cx="822325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774" y="2266170"/>
            <a:ext cx="884237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393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173</TotalTime>
  <Words>181</Words>
  <Application>Microsoft Office PowerPoint</Application>
  <PresentationFormat>Экран (4:3)</PresentationFormat>
  <Paragraphs>21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Adobe Myungjo Std M</vt:lpstr>
      <vt:lpstr>Century Gothic</vt:lpstr>
      <vt:lpstr>Times New Roman</vt:lpstr>
      <vt:lpstr>Wingdings 2</vt:lpstr>
      <vt:lpstr>Остин</vt:lpstr>
      <vt:lpstr>Интерактивная            ИГРА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Dima</dc:creator>
  <cp:lastModifiedBy>Анастасия Кузнецова</cp:lastModifiedBy>
  <cp:revision>23</cp:revision>
  <dcterms:created xsi:type="dcterms:W3CDTF">2015-10-04T05:49:10Z</dcterms:created>
  <dcterms:modified xsi:type="dcterms:W3CDTF">2024-03-21T11:26:04Z</dcterms:modified>
</cp:coreProperties>
</file>