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41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349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93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338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8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971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32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47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9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16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FF00"/>
            </a:gs>
            <a:gs pos="86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81A14-4BF6-4EC9-BC2E-A0F651E48828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96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2.xml"/><Relationship Id="rId9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44479" y="3922843"/>
            <a:ext cx="864235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Электронная дидактическая игра по ФЭМП 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«Путешествие с феей Динь-динь»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/>
              <a:t>(для воспитанников подготовительной  группы)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16" y="398013"/>
            <a:ext cx="4629150" cy="506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31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>
            <a:hlinkClick r:id="rId2" action="ppaction://hlinksldjump"/>
          </p:cNvPr>
          <p:cNvSpPr>
            <a:spLocks noGrp="1"/>
          </p:cNvSpPr>
          <p:nvPr>
            <p:ph type="title"/>
          </p:nvPr>
        </p:nvSpPr>
        <p:spPr>
          <a:xfrm>
            <a:off x="1996440" y="182245"/>
            <a:ext cx="8778240" cy="77787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Вставь пропущенные числа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4084320"/>
            <a:ext cx="1874520" cy="243840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5" idx="0"/>
            <a:endCxn id="5" idx="2"/>
          </p:cNvCxnSpPr>
          <p:nvPr/>
        </p:nvCxnSpPr>
        <p:spPr>
          <a:xfrm>
            <a:off x="1242060" y="4084320"/>
            <a:ext cx="0" cy="243840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04800" y="4953000"/>
            <a:ext cx="187452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04800" y="5806440"/>
            <a:ext cx="187452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Равнобедренный треугольник 10"/>
          <p:cNvSpPr/>
          <p:nvPr/>
        </p:nvSpPr>
        <p:spPr>
          <a:xfrm>
            <a:off x="259079" y="2620238"/>
            <a:ext cx="1965960" cy="1463040"/>
          </a:xfrm>
          <a:prstGeom prst="triangl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4198" y="312604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71599" y="489704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63879" y="399472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08215" y="565588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84519" y="564826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5298" y="486563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370437" y="398079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20440" y="2453640"/>
            <a:ext cx="2316480" cy="4092863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>
            <a:endCxn id="22" idx="2"/>
          </p:cNvCxnSpPr>
          <p:nvPr/>
        </p:nvCxnSpPr>
        <p:spPr>
          <a:xfrm>
            <a:off x="4671060" y="2465725"/>
            <a:ext cx="7620" cy="4080778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520440" y="3307080"/>
            <a:ext cx="231648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520440" y="4079855"/>
            <a:ext cx="231648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512820" y="4865638"/>
            <a:ext cx="231648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512820" y="5655886"/>
            <a:ext cx="231648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Равнобедренный треугольник 31"/>
          <p:cNvSpPr/>
          <p:nvPr/>
        </p:nvSpPr>
        <p:spPr>
          <a:xfrm>
            <a:off x="3520440" y="974050"/>
            <a:ext cx="2308860" cy="1463040"/>
          </a:xfrm>
          <a:prstGeom prst="triangl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403198" y="135189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7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755499" y="240148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906119" y="322287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807678" y="402967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784815" y="475961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732639" y="565588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938921" y="5626923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890877" y="483384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928467" y="399472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778103" y="314147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984386" y="240976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500" y="2712066"/>
            <a:ext cx="28575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4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37" grpId="0"/>
      <p:bldP spid="39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hlinkClick r:id="rId5" action="ppaction://hlinksldjump"/>
          </p:cNvPr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Продолжи  бусы, чтобы получился ритм</a:t>
            </a:r>
          </a:p>
        </p:txBody>
      </p:sp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838200" y="2186940"/>
            <a:ext cx="4431982" cy="642938"/>
            <a:chOff x="428596" y="1500174"/>
            <a:chExt cx="4214842" cy="785818"/>
          </a:xfrm>
        </p:grpSpPr>
        <p:sp>
          <p:nvSpPr>
            <p:cNvPr id="6" name="Овал 5"/>
            <p:cNvSpPr/>
            <p:nvPr/>
          </p:nvSpPr>
          <p:spPr>
            <a:xfrm>
              <a:off x="428596" y="1500174"/>
              <a:ext cx="785818" cy="78581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857620" y="1500174"/>
              <a:ext cx="785818" cy="78581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2714612" y="1500174"/>
              <a:ext cx="785818" cy="78581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571604" y="1500174"/>
              <a:ext cx="785818" cy="78581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214414" y="1714488"/>
              <a:ext cx="357190" cy="35719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357422" y="1714488"/>
              <a:ext cx="357190" cy="35719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3500430" y="1714488"/>
              <a:ext cx="357190" cy="35719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9"/>
          <p:cNvGrpSpPr>
            <a:grpSpLocks/>
          </p:cNvGrpSpPr>
          <p:nvPr/>
        </p:nvGrpSpPr>
        <p:grpSpPr bwMode="auto">
          <a:xfrm>
            <a:off x="7078980" y="2980373"/>
            <a:ext cx="4442460" cy="666750"/>
            <a:chOff x="4786314" y="3417094"/>
            <a:chExt cx="3224145" cy="666754"/>
          </a:xfrm>
        </p:grpSpPr>
        <p:sp>
          <p:nvSpPr>
            <p:cNvPr id="14" name="Овал 13"/>
            <p:cNvSpPr/>
            <p:nvPr/>
          </p:nvSpPr>
          <p:spPr>
            <a:xfrm>
              <a:off x="5082849" y="3417094"/>
              <a:ext cx="652377" cy="65484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735226" y="3417094"/>
              <a:ext cx="652377" cy="65484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387604" y="3595689"/>
              <a:ext cx="296535" cy="29765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786314" y="3595689"/>
              <a:ext cx="296535" cy="29765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7358082" y="3429000"/>
              <a:ext cx="652377" cy="65484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6684139" y="3417094"/>
              <a:ext cx="652377" cy="65484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0" name="Группа 28"/>
          <p:cNvGrpSpPr>
            <a:grpSpLocks/>
          </p:cNvGrpSpPr>
          <p:nvPr/>
        </p:nvGrpSpPr>
        <p:grpSpPr bwMode="auto">
          <a:xfrm>
            <a:off x="6813138" y="4281964"/>
            <a:ext cx="4944427" cy="642938"/>
            <a:chOff x="4572000" y="4500570"/>
            <a:chExt cx="3786214" cy="785818"/>
          </a:xfrm>
        </p:grpSpPr>
        <p:sp>
          <p:nvSpPr>
            <p:cNvPr id="21" name="Овал 20"/>
            <p:cNvSpPr/>
            <p:nvPr/>
          </p:nvSpPr>
          <p:spPr>
            <a:xfrm>
              <a:off x="7572396" y="4500570"/>
              <a:ext cx="785818" cy="78581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6072198" y="4500570"/>
              <a:ext cx="785818" cy="78581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4572000" y="4500570"/>
              <a:ext cx="785818" cy="78581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7215206" y="4714884"/>
              <a:ext cx="357190" cy="35719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6858016" y="4714884"/>
              <a:ext cx="357190" cy="35719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5715008" y="4714884"/>
              <a:ext cx="357190" cy="35719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5357818" y="4714884"/>
              <a:ext cx="357190" cy="35719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8" name="Группа 38"/>
          <p:cNvGrpSpPr>
            <a:grpSpLocks/>
          </p:cNvGrpSpPr>
          <p:nvPr/>
        </p:nvGrpSpPr>
        <p:grpSpPr bwMode="auto">
          <a:xfrm>
            <a:off x="6918865" y="5425527"/>
            <a:ext cx="4838700" cy="642937"/>
            <a:chOff x="4714876" y="5286388"/>
            <a:chExt cx="3500462" cy="642942"/>
          </a:xfrm>
        </p:grpSpPr>
        <p:grpSp>
          <p:nvGrpSpPr>
            <p:cNvPr id="29" name="Группа 29"/>
            <p:cNvGrpSpPr>
              <a:grpSpLocks/>
            </p:cNvGrpSpPr>
            <p:nvPr/>
          </p:nvGrpSpPr>
          <p:grpSpPr bwMode="auto">
            <a:xfrm>
              <a:off x="5000628" y="5286388"/>
              <a:ext cx="3214710" cy="642942"/>
              <a:chOff x="428596" y="1500174"/>
              <a:chExt cx="4214842" cy="785818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428596" y="1500174"/>
                <a:ext cx="785818" cy="785818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3857620" y="1500174"/>
                <a:ext cx="785818" cy="785818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2714612" y="1500174"/>
                <a:ext cx="785818" cy="785818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1571604" y="1500174"/>
                <a:ext cx="785818" cy="785818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1214414" y="1714488"/>
                <a:ext cx="357190" cy="35719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2357422" y="1714488"/>
                <a:ext cx="357190" cy="35719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3500430" y="1714488"/>
                <a:ext cx="357190" cy="35719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30" name="Овал 29"/>
            <p:cNvSpPr/>
            <p:nvPr/>
          </p:nvSpPr>
          <p:spPr>
            <a:xfrm>
              <a:off x="4714876" y="5500702"/>
              <a:ext cx="285752" cy="28575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31" y="3343752"/>
            <a:ext cx="2806524" cy="33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аааа,это что тако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nni_puh_chastj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21 0.0419 L -0.13516 -0.4712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-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0" y="365125"/>
            <a:ext cx="5219700" cy="5715000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6309360" y="0"/>
            <a:ext cx="4937760" cy="3642360"/>
          </a:xfrm>
          <a:prstGeom prst="cloudCallout">
            <a:avLst>
              <a:gd name="adj1" fmla="val -391512"/>
              <a:gd name="adj2" fmla="val 28844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Молодцы!</a:t>
            </a:r>
          </a:p>
          <a:p>
            <a:pPr algn="ctr"/>
            <a:r>
              <a:rPr lang="ru-RU" sz="2400" b="1" dirty="0"/>
              <a:t>Надеюсь вам понравилось наше путешествие!!!!</a:t>
            </a:r>
          </a:p>
          <a:p>
            <a:pPr algn="ctr"/>
            <a:r>
              <a:rPr lang="ru-RU" sz="2400" b="1" dirty="0"/>
              <a:t>До новых встреч</a:t>
            </a:r>
          </a:p>
        </p:txBody>
      </p:sp>
    </p:spTree>
    <p:extLst>
      <p:ext uri="{BB962C8B-B14F-4D97-AF65-F5344CB8AC3E}">
        <p14:creationId xmlns:p14="http://schemas.microsoft.com/office/powerpoint/2010/main" val="19721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4113213" y="203200"/>
            <a:ext cx="4500562" cy="3714750"/>
          </a:xfrm>
          <a:prstGeom prst="cloudCallout">
            <a:avLst>
              <a:gd name="adj1" fmla="val 377675"/>
              <a:gd name="adj2" fmla="val 2362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Дорогой Друг!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Приглашаю тебя в путешествие со мной, где тебя ждут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занимательные задания!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В путешествии тебе пригодятся сообразительность и смекалка!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Удачи тебе!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349" y="1651000"/>
            <a:ext cx="3305597" cy="447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3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hlinkClick r:id="rId3" action="ppaction://hlinksldjump"/>
          </p:cNvPr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Найди недостающую фигуру</a:t>
            </a:r>
          </a:p>
        </p:txBody>
      </p:sp>
      <p:grpSp>
        <p:nvGrpSpPr>
          <p:cNvPr id="9" name="Группа 42"/>
          <p:cNvGrpSpPr>
            <a:grpSpLocks/>
          </p:cNvGrpSpPr>
          <p:nvPr/>
        </p:nvGrpSpPr>
        <p:grpSpPr bwMode="auto">
          <a:xfrm>
            <a:off x="3200400" y="1892300"/>
            <a:ext cx="5092699" cy="4914900"/>
            <a:chOff x="785786" y="1500174"/>
            <a:chExt cx="3929090" cy="4143405"/>
          </a:xfrm>
        </p:grpSpPr>
        <p:grpSp>
          <p:nvGrpSpPr>
            <p:cNvPr id="10" name="Группа 37"/>
            <p:cNvGrpSpPr>
              <a:grpSpLocks/>
            </p:cNvGrpSpPr>
            <p:nvPr/>
          </p:nvGrpSpPr>
          <p:grpSpPr bwMode="auto">
            <a:xfrm>
              <a:off x="785786" y="1500174"/>
              <a:ext cx="3929090" cy="4143405"/>
              <a:chOff x="2428860" y="1571612"/>
              <a:chExt cx="4500594" cy="4286281"/>
            </a:xfrm>
          </p:grpSpPr>
          <p:grpSp>
            <p:nvGrpSpPr>
              <p:cNvPr id="12" name="Группа 13"/>
              <p:cNvGrpSpPr>
                <a:grpSpLocks/>
              </p:cNvGrpSpPr>
              <p:nvPr/>
            </p:nvGrpSpPr>
            <p:grpSpPr bwMode="auto">
              <a:xfrm>
                <a:off x="2428860" y="1571612"/>
                <a:ext cx="4500594" cy="4286281"/>
                <a:chOff x="1500166" y="1643050"/>
                <a:chExt cx="4500594" cy="4286281"/>
              </a:xfrm>
            </p:grpSpPr>
            <p:sp>
              <p:nvSpPr>
                <p:cNvPr id="20" name="Прямоугольник 19"/>
                <p:cNvSpPr/>
                <p:nvPr/>
              </p:nvSpPr>
              <p:spPr>
                <a:xfrm>
                  <a:off x="1500166" y="1643050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2973276" y="4451973"/>
                  <a:ext cx="1554372" cy="1477358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1500166" y="4500571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1500166" y="307181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3000364" y="307181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4500562" y="307181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6" name="Прямоугольник 25"/>
                <p:cNvSpPr/>
                <p:nvPr/>
              </p:nvSpPr>
              <p:spPr>
                <a:xfrm>
                  <a:off x="4500562" y="1643050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7" name="Прямоугольник 26"/>
                <p:cNvSpPr/>
                <p:nvPr/>
              </p:nvSpPr>
              <p:spPr>
                <a:xfrm>
                  <a:off x="3000364" y="1643050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8" name="Прямоугольник 27"/>
                <p:cNvSpPr/>
                <p:nvPr/>
              </p:nvSpPr>
              <p:spPr>
                <a:xfrm>
                  <a:off x="4500562" y="4500571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3" name="Прямоугольник 12"/>
              <p:cNvSpPr/>
              <p:nvPr/>
            </p:nvSpPr>
            <p:spPr>
              <a:xfrm>
                <a:off x="2999769" y="1999268"/>
                <a:ext cx="643834" cy="6434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Равнобедренный треугольник 13"/>
              <p:cNvSpPr/>
              <p:nvPr/>
            </p:nvSpPr>
            <p:spPr>
              <a:xfrm>
                <a:off x="4358281" y="1999268"/>
                <a:ext cx="856362" cy="643428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5858479" y="1929288"/>
                <a:ext cx="714677" cy="71340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864729" y="3418309"/>
                <a:ext cx="643836" cy="6434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Равнобедренный треугольник 16"/>
              <p:cNvSpPr/>
              <p:nvPr/>
            </p:nvSpPr>
            <p:spPr>
              <a:xfrm>
                <a:off x="2714314" y="3286125"/>
                <a:ext cx="858447" cy="643428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2643471" y="4928713"/>
                <a:ext cx="714678" cy="71535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" name="Равнобедренный треугольник 18"/>
              <p:cNvSpPr/>
              <p:nvPr/>
            </p:nvSpPr>
            <p:spPr>
              <a:xfrm>
                <a:off x="5702208" y="4823743"/>
                <a:ext cx="856364" cy="643429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1" name="Овал 10"/>
            <p:cNvSpPr/>
            <p:nvPr/>
          </p:nvSpPr>
          <p:spPr>
            <a:xfrm>
              <a:off x="2357422" y="3213909"/>
              <a:ext cx="714876" cy="71593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9" name="Равнобедренный треугольник 48"/>
          <p:cNvSpPr/>
          <p:nvPr/>
        </p:nvSpPr>
        <p:spPr>
          <a:xfrm>
            <a:off x="10174893" y="2528329"/>
            <a:ext cx="857250" cy="642938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0282049" y="3757612"/>
            <a:ext cx="642938" cy="6429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10210612" y="4828741"/>
            <a:ext cx="714375" cy="714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0064" y="2316564"/>
            <a:ext cx="34385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2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40221 0.277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17" y="13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49" grpId="0" animBg="1"/>
      <p:bldP spid="52" grpId="0" animBg="1"/>
      <p:bldP spid="52" grpId="1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hlinkClick r:id="rId4" action="ppaction://hlinksldjump"/>
          </p:cNvPr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Найди недостающую фигуру</a:t>
            </a:r>
          </a:p>
        </p:txBody>
      </p:sp>
      <p:grpSp>
        <p:nvGrpSpPr>
          <p:cNvPr id="5" name="Группа 42"/>
          <p:cNvGrpSpPr>
            <a:grpSpLocks/>
          </p:cNvGrpSpPr>
          <p:nvPr/>
        </p:nvGrpSpPr>
        <p:grpSpPr bwMode="auto">
          <a:xfrm>
            <a:off x="3497580" y="1736302"/>
            <a:ext cx="5196840" cy="4864735"/>
            <a:chOff x="785786" y="1500174"/>
            <a:chExt cx="3929090" cy="4143405"/>
          </a:xfrm>
        </p:grpSpPr>
        <p:grpSp>
          <p:nvGrpSpPr>
            <p:cNvPr id="6" name="Группа 37"/>
            <p:cNvGrpSpPr>
              <a:grpSpLocks/>
            </p:cNvGrpSpPr>
            <p:nvPr/>
          </p:nvGrpSpPr>
          <p:grpSpPr bwMode="auto">
            <a:xfrm>
              <a:off x="785786" y="1500174"/>
              <a:ext cx="3929090" cy="4143405"/>
              <a:chOff x="2428860" y="1571612"/>
              <a:chExt cx="4500594" cy="4286281"/>
            </a:xfrm>
          </p:grpSpPr>
          <p:grpSp>
            <p:nvGrpSpPr>
              <p:cNvPr id="8" name="Группа 13"/>
              <p:cNvGrpSpPr>
                <a:grpSpLocks/>
              </p:cNvGrpSpPr>
              <p:nvPr/>
            </p:nvGrpSpPr>
            <p:grpSpPr bwMode="auto">
              <a:xfrm>
                <a:off x="2428860" y="1571612"/>
                <a:ext cx="4500594" cy="4286281"/>
                <a:chOff x="1500166" y="1643050"/>
                <a:chExt cx="4500594" cy="4286281"/>
              </a:xfrm>
            </p:grpSpPr>
            <p:sp>
              <p:nvSpPr>
                <p:cNvPr id="16" name="Прямоугольник 15"/>
                <p:cNvSpPr/>
                <p:nvPr/>
              </p:nvSpPr>
              <p:spPr>
                <a:xfrm>
                  <a:off x="1500166" y="164305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2972360" y="4525731"/>
                  <a:ext cx="1556205" cy="140360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8" name="Прямоугольник 17"/>
                <p:cNvSpPr/>
                <p:nvPr/>
              </p:nvSpPr>
              <p:spPr>
                <a:xfrm>
                  <a:off x="1500166" y="450057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1500166" y="3071811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3000364" y="3071811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4500562" y="3071811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4500562" y="164305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3000364" y="164305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4500562" y="450057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9" name="Прямоугольник 8"/>
              <p:cNvSpPr/>
              <p:nvPr/>
            </p:nvSpPr>
            <p:spPr>
              <a:xfrm>
                <a:off x="3000936" y="1999341"/>
                <a:ext cx="642085" cy="64339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Равнобедренный треугольник 9"/>
              <p:cNvSpPr/>
              <p:nvPr/>
            </p:nvSpPr>
            <p:spPr>
              <a:xfrm>
                <a:off x="4357686" y="2000240"/>
                <a:ext cx="857256" cy="642942"/>
              </a:xfrm>
              <a:prstGeom prst="triangl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5857312" y="1929252"/>
                <a:ext cx="714095" cy="71348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5865314" y="3419116"/>
                <a:ext cx="644085" cy="64339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Равнобедренный треугольник 12"/>
              <p:cNvSpPr/>
              <p:nvPr/>
            </p:nvSpPr>
            <p:spPr>
              <a:xfrm>
                <a:off x="2714898" y="3286124"/>
                <a:ext cx="856113" cy="643391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2642889" y="4928749"/>
                <a:ext cx="714094" cy="71527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Равнобедренный треугольник 14"/>
              <p:cNvSpPr/>
              <p:nvPr/>
            </p:nvSpPr>
            <p:spPr>
              <a:xfrm>
                <a:off x="5701292" y="4822716"/>
                <a:ext cx="858114" cy="643391"/>
              </a:xfrm>
              <a:prstGeom prst="triangle">
                <a:avLst/>
              </a:prstGeom>
              <a:solidFill>
                <a:srgbClr val="92D050"/>
              </a:soli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7" name="Овал 6"/>
            <p:cNvSpPr/>
            <p:nvPr/>
          </p:nvSpPr>
          <p:spPr>
            <a:xfrm>
              <a:off x="2357422" y="3214866"/>
              <a:ext cx="714222" cy="714020"/>
            </a:xfrm>
            <a:prstGeom prst="ellipse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7" name="Равнобедренный треугольник 26"/>
          <p:cNvSpPr/>
          <p:nvPr/>
        </p:nvSpPr>
        <p:spPr>
          <a:xfrm>
            <a:off x="10061258" y="2200098"/>
            <a:ext cx="857250" cy="64293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10067925" y="3085445"/>
            <a:ext cx="857250" cy="642938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156032" y="4198245"/>
            <a:ext cx="642937" cy="64293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0184555" y="5104689"/>
            <a:ext cx="642937" cy="642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0130790" y="5952405"/>
            <a:ext cx="714375" cy="714375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38" y="3422901"/>
            <a:ext cx="3169909" cy="2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4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36654 0.1851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9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nni_puh_chastj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29" grpId="1" animBg="1"/>
      <p:bldP spid="29" grpId="2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hlinkClick r:id="rId3" action="ppaction://hlinksldjump"/>
          </p:cNvPr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Найди недостающую фигуру</a:t>
            </a:r>
          </a:p>
        </p:txBody>
      </p:sp>
      <p:grpSp>
        <p:nvGrpSpPr>
          <p:cNvPr id="39" name="Группа 71"/>
          <p:cNvGrpSpPr>
            <a:grpSpLocks/>
          </p:cNvGrpSpPr>
          <p:nvPr/>
        </p:nvGrpSpPr>
        <p:grpSpPr bwMode="auto">
          <a:xfrm>
            <a:off x="4477703" y="2013585"/>
            <a:ext cx="3786187" cy="3714750"/>
            <a:chOff x="1643042" y="1571612"/>
            <a:chExt cx="3929090" cy="4143405"/>
          </a:xfrm>
        </p:grpSpPr>
        <p:grpSp>
          <p:nvGrpSpPr>
            <p:cNvPr id="40" name="Группа 13"/>
            <p:cNvGrpSpPr>
              <a:grpSpLocks/>
            </p:cNvGrpSpPr>
            <p:nvPr/>
          </p:nvGrpSpPr>
          <p:grpSpPr bwMode="auto">
            <a:xfrm>
              <a:off x="1643042" y="1571612"/>
              <a:ext cx="3929090" cy="4143405"/>
              <a:chOff x="1500166" y="1643050"/>
              <a:chExt cx="4500594" cy="4286281"/>
            </a:xfrm>
          </p:grpSpPr>
          <p:sp>
            <p:nvSpPr>
              <p:cNvPr id="65" name="Прямоугольник 64"/>
              <p:cNvSpPr/>
              <p:nvPr/>
            </p:nvSpPr>
            <p:spPr>
              <a:xfrm>
                <a:off x="1500166" y="1643050"/>
                <a:ext cx="1500198" cy="14287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2973945" y="4524384"/>
                <a:ext cx="1553036" cy="140494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1500166" y="4500571"/>
                <a:ext cx="1500198" cy="14287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1500166" y="3071810"/>
                <a:ext cx="1500198" cy="14287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4500562" y="3071810"/>
                <a:ext cx="1500198" cy="14287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4500562" y="1643050"/>
                <a:ext cx="1500198" cy="14287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3000364" y="1643050"/>
                <a:ext cx="1500199" cy="14287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4500562" y="4500571"/>
                <a:ext cx="1500198" cy="14287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1" name="Группа 31"/>
            <p:cNvGrpSpPr>
              <a:grpSpLocks/>
            </p:cNvGrpSpPr>
            <p:nvPr/>
          </p:nvGrpSpPr>
          <p:grpSpPr bwMode="auto">
            <a:xfrm>
              <a:off x="1857356" y="1857364"/>
              <a:ext cx="857256" cy="785818"/>
              <a:chOff x="2000232" y="1928802"/>
              <a:chExt cx="857256" cy="785818"/>
            </a:xfrm>
          </p:grpSpPr>
          <p:sp>
            <p:nvSpPr>
              <p:cNvPr id="63" name="Блок-схема: процесс 62"/>
              <p:cNvSpPr/>
              <p:nvPr/>
            </p:nvSpPr>
            <p:spPr>
              <a:xfrm>
                <a:off x="2000083" y="1928131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Блок-схема: процесс 63"/>
              <p:cNvSpPr/>
              <p:nvPr/>
            </p:nvSpPr>
            <p:spPr>
              <a:xfrm>
                <a:off x="2428411" y="1928131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2" name="Группа 32"/>
            <p:cNvGrpSpPr>
              <a:grpSpLocks/>
            </p:cNvGrpSpPr>
            <p:nvPr/>
          </p:nvGrpSpPr>
          <p:grpSpPr bwMode="auto">
            <a:xfrm rot="5400000">
              <a:off x="3107521" y="1893083"/>
              <a:ext cx="857256" cy="785818"/>
              <a:chOff x="2000232" y="1928802"/>
              <a:chExt cx="857256" cy="785818"/>
            </a:xfrm>
          </p:grpSpPr>
          <p:sp>
            <p:nvSpPr>
              <p:cNvPr id="61" name="Блок-схема: процесс 60"/>
              <p:cNvSpPr/>
              <p:nvPr/>
            </p:nvSpPr>
            <p:spPr>
              <a:xfrm>
                <a:off x="1999562" y="1928202"/>
                <a:ext cx="430276" cy="7858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2" name="Блок-схема: процесс 61"/>
              <p:cNvSpPr/>
              <p:nvPr/>
            </p:nvSpPr>
            <p:spPr>
              <a:xfrm>
                <a:off x="2429838" y="1928203"/>
                <a:ext cx="428506" cy="785819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3" name="Группа 35"/>
            <p:cNvGrpSpPr>
              <a:grpSpLocks/>
            </p:cNvGrpSpPr>
            <p:nvPr/>
          </p:nvGrpSpPr>
          <p:grpSpPr bwMode="auto">
            <a:xfrm rot="10800000">
              <a:off x="4500562" y="1857364"/>
              <a:ext cx="857256" cy="785818"/>
              <a:chOff x="2000232" y="1928802"/>
              <a:chExt cx="857256" cy="785818"/>
            </a:xfrm>
          </p:grpSpPr>
          <p:sp>
            <p:nvSpPr>
              <p:cNvPr id="59" name="Блок-схема: процесс 58"/>
              <p:cNvSpPr/>
              <p:nvPr/>
            </p:nvSpPr>
            <p:spPr>
              <a:xfrm>
                <a:off x="2000083" y="1929107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Блок-схема: процесс 59"/>
              <p:cNvSpPr/>
              <p:nvPr/>
            </p:nvSpPr>
            <p:spPr>
              <a:xfrm>
                <a:off x="2428411" y="1929107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4" name="Группа 41"/>
            <p:cNvGrpSpPr>
              <a:grpSpLocks/>
            </p:cNvGrpSpPr>
            <p:nvPr/>
          </p:nvGrpSpPr>
          <p:grpSpPr bwMode="auto">
            <a:xfrm rot="5400000">
              <a:off x="4536281" y="4607727"/>
              <a:ext cx="857256" cy="785818"/>
              <a:chOff x="2000232" y="1928802"/>
              <a:chExt cx="857256" cy="785818"/>
            </a:xfrm>
          </p:grpSpPr>
          <p:sp>
            <p:nvSpPr>
              <p:cNvPr id="57" name="Блок-схема: процесс 56"/>
              <p:cNvSpPr/>
              <p:nvPr/>
            </p:nvSpPr>
            <p:spPr>
              <a:xfrm>
                <a:off x="1999379" y="1928653"/>
                <a:ext cx="430277" cy="785818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Блок-схема: процесс 57"/>
              <p:cNvSpPr/>
              <p:nvPr/>
            </p:nvSpPr>
            <p:spPr>
              <a:xfrm>
                <a:off x="2429656" y="1928653"/>
                <a:ext cx="428506" cy="785818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5" name="Группа 46"/>
            <p:cNvGrpSpPr>
              <a:grpSpLocks/>
            </p:cNvGrpSpPr>
            <p:nvPr/>
          </p:nvGrpSpPr>
          <p:grpSpPr bwMode="auto">
            <a:xfrm rot="10800000">
              <a:off x="3143240" y="3214686"/>
              <a:ext cx="857256" cy="785818"/>
              <a:chOff x="2000232" y="1928802"/>
              <a:chExt cx="857256" cy="785818"/>
            </a:xfrm>
          </p:grpSpPr>
          <p:sp>
            <p:nvSpPr>
              <p:cNvPr id="55" name="Блок-схема: процесс 54"/>
              <p:cNvSpPr/>
              <p:nvPr/>
            </p:nvSpPr>
            <p:spPr>
              <a:xfrm>
                <a:off x="2005174" y="1928312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Блок-схема: процесс 55"/>
              <p:cNvSpPr/>
              <p:nvPr/>
            </p:nvSpPr>
            <p:spPr>
              <a:xfrm>
                <a:off x="2433502" y="1928312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6" name="Группа 49"/>
            <p:cNvGrpSpPr>
              <a:grpSpLocks/>
            </p:cNvGrpSpPr>
            <p:nvPr/>
          </p:nvGrpSpPr>
          <p:grpSpPr bwMode="auto">
            <a:xfrm rot="5400000">
              <a:off x="1893075" y="3178967"/>
              <a:ext cx="857256" cy="785818"/>
              <a:chOff x="2000232" y="1928802"/>
              <a:chExt cx="857256" cy="785818"/>
            </a:xfrm>
          </p:grpSpPr>
          <p:sp>
            <p:nvSpPr>
              <p:cNvPr id="53" name="Блок-схема: процесс 52"/>
              <p:cNvSpPr/>
              <p:nvPr/>
            </p:nvSpPr>
            <p:spPr>
              <a:xfrm>
                <a:off x="2000966" y="1929551"/>
                <a:ext cx="428506" cy="7858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4" name="Блок-схема: процесс 53"/>
              <p:cNvSpPr/>
              <p:nvPr/>
            </p:nvSpPr>
            <p:spPr>
              <a:xfrm>
                <a:off x="2429472" y="1929551"/>
                <a:ext cx="428506" cy="785819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7" name="Группа 52"/>
            <p:cNvGrpSpPr>
              <a:grpSpLocks/>
            </p:cNvGrpSpPr>
            <p:nvPr/>
          </p:nvGrpSpPr>
          <p:grpSpPr bwMode="auto">
            <a:xfrm>
              <a:off x="4500562" y="3286124"/>
              <a:ext cx="857256" cy="785818"/>
              <a:chOff x="2000232" y="1928802"/>
              <a:chExt cx="857256" cy="785818"/>
            </a:xfrm>
          </p:grpSpPr>
          <p:sp>
            <p:nvSpPr>
              <p:cNvPr id="51" name="Блок-схема: процесс 50"/>
              <p:cNvSpPr/>
              <p:nvPr/>
            </p:nvSpPr>
            <p:spPr>
              <a:xfrm>
                <a:off x="2000980" y="1928313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2" name="Блок-схема: процесс 51"/>
              <p:cNvSpPr/>
              <p:nvPr/>
            </p:nvSpPr>
            <p:spPr>
              <a:xfrm>
                <a:off x="2429309" y="1928313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8" name="Группа 55"/>
            <p:cNvGrpSpPr>
              <a:grpSpLocks/>
            </p:cNvGrpSpPr>
            <p:nvPr/>
          </p:nvGrpSpPr>
          <p:grpSpPr bwMode="auto">
            <a:xfrm>
              <a:off x="3143240" y="4643446"/>
              <a:ext cx="857256" cy="785818"/>
              <a:chOff x="2000232" y="1928802"/>
              <a:chExt cx="857256" cy="785818"/>
            </a:xfrm>
          </p:grpSpPr>
          <p:sp>
            <p:nvSpPr>
              <p:cNvPr id="49" name="Блок-схема: процесс 48"/>
              <p:cNvSpPr/>
              <p:nvPr/>
            </p:nvSpPr>
            <p:spPr>
              <a:xfrm>
                <a:off x="2000831" y="1929109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0" name="Блок-схема: процесс 49"/>
              <p:cNvSpPr/>
              <p:nvPr/>
            </p:nvSpPr>
            <p:spPr>
              <a:xfrm>
                <a:off x="2429159" y="1929109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74" name="Прямоугольник 73"/>
          <p:cNvSpPr/>
          <p:nvPr/>
        </p:nvSpPr>
        <p:spPr bwMode="auto">
          <a:xfrm>
            <a:off x="5739766" y="3256916"/>
            <a:ext cx="1262062" cy="12382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Блок-схема: процесс 74"/>
          <p:cNvSpPr/>
          <p:nvPr/>
        </p:nvSpPr>
        <p:spPr bwMode="auto">
          <a:xfrm rot="10800000">
            <a:off x="5889625" y="3547110"/>
            <a:ext cx="412750" cy="70485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Блок-схема: процесс 76"/>
          <p:cNvSpPr/>
          <p:nvPr/>
        </p:nvSpPr>
        <p:spPr bwMode="auto">
          <a:xfrm rot="10800000">
            <a:off x="6316977" y="3544571"/>
            <a:ext cx="412750" cy="7048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78" name="Группа 58"/>
          <p:cNvGrpSpPr>
            <a:grpSpLocks/>
          </p:cNvGrpSpPr>
          <p:nvPr/>
        </p:nvGrpSpPr>
        <p:grpSpPr bwMode="auto">
          <a:xfrm>
            <a:off x="9989820" y="2078355"/>
            <a:ext cx="857250" cy="785812"/>
            <a:chOff x="2000232" y="1928802"/>
            <a:chExt cx="857256" cy="785818"/>
          </a:xfrm>
        </p:grpSpPr>
        <p:sp>
          <p:nvSpPr>
            <p:cNvPr id="79" name="Блок-схема: процесс 78"/>
            <p:cNvSpPr/>
            <p:nvPr/>
          </p:nvSpPr>
          <p:spPr>
            <a:xfrm>
              <a:off x="2000232" y="1928802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0" name="Блок-схема: процесс 79"/>
            <p:cNvSpPr/>
            <p:nvPr/>
          </p:nvSpPr>
          <p:spPr>
            <a:xfrm>
              <a:off x="2428860" y="1928802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1" name="Группа 64"/>
          <p:cNvGrpSpPr>
            <a:grpSpLocks/>
          </p:cNvGrpSpPr>
          <p:nvPr/>
        </p:nvGrpSpPr>
        <p:grpSpPr bwMode="auto">
          <a:xfrm rot="5400000">
            <a:off x="9989819" y="3187542"/>
            <a:ext cx="857250" cy="785813"/>
            <a:chOff x="2000232" y="1928802"/>
            <a:chExt cx="857256" cy="785818"/>
          </a:xfrm>
        </p:grpSpPr>
        <p:sp>
          <p:nvSpPr>
            <p:cNvPr id="82" name="Блок-схема: процесс 81"/>
            <p:cNvSpPr/>
            <p:nvPr/>
          </p:nvSpPr>
          <p:spPr>
            <a:xfrm>
              <a:off x="2000233" y="1928803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3" name="Блок-схема: процесс 82"/>
            <p:cNvSpPr/>
            <p:nvPr/>
          </p:nvSpPr>
          <p:spPr>
            <a:xfrm>
              <a:off x="2428861" y="1928803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4" name="Группа 61"/>
          <p:cNvGrpSpPr>
            <a:grpSpLocks/>
          </p:cNvGrpSpPr>
          <p:nvPr/>
        </p:nvGrpSpPr>
        <p:grpSpPr bwMode="auto">
          <a:xfrm rot="10800000">
            <a:off x="9954100" y="4251960"/>
            <a:ext cx="857250" cy="785812"/>
            <a:chOff x="2000232" y="1928802"/>
            <a:chExt cx="857256" cy="785818"/>
          </a:xfrm>
        </p:grpSpPr>
        <p:sp>
          <p:nvSpPr>
            <p:cNvPr id="85" name="Блок-схема: процесс 84"/>
            <p:cNvSpPr/>
            <p:nvPr/>
          </p:nvSpPr>
          <p:spPr>
            <a:xfrm>
              <a:off x="2000232" y="1928802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6" name="Блок-схема: процесс 85"/>
            <p:cNvSpPr/>
            <p:nvPr/>
          </p:nvSpPr>
          <p:spPr>
            <a:xfrm>
              <a:off x="2428860" y="1928802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7" name="Группа 67"/>
          <p:cNvGrpSpPr>
            <a:grpSpLocks/>
          </p:cNvGrpSpPr>
          <p:nvPr/>
        </p:nvGrpSpPr>
        <p:grpSpPr bwMode="auto">
          <a:xfrm rot="-5400000">
            <a:off x="9996486" y="5335429"/>
            <a:ext cx="857250" cy="785812"/>
            <a:chOff x="2000232" y="1928802"/>
            <a:chExt cx="857256" cy="785818"/>
          </a:xfrm>
        </p:grpSpPr>
        <p:sp>
          <p:nvSpPr>
            <p:cNvPr id="88" name="Блок-схема: процесс 87"/>
            <p:cNvSpPr/>
            <p:nvPr/>
          </p:nvSpPr>
          <p:spPr>
            <a:xfrm>
              <a:off x="2000231" y="1928801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9" name="Блок-схема: процесс 88"/>
            <p:cNvSpPr/>
            <p:nvPr/>
          </p:nvSpPr>
          <p:spPr>
            <a:xfrm>
              <a:off x="2428859" y="1928801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90" name="Рисунок 8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90" y="2269173"/>
            <a:ext cx="3466667" cy="378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0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43346 0.0648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80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6361" y="1523999"/>
            <a:ext cx="4376933" cy="44434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>
            <a:stCxn id="5" idx="2"/>
            <a:endCxn id="5" idx="0"/>
          </p:cNvCxnSpPr>
          <p:nvPr/>
        </p:nvCxnSpPr>
        <p:spPr>
          <a:xfrm flipV="1">
            <a:off x="2874828" y="1523999"/>
            <a:ext cx="0" cy="4443425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686360" y="3882872"/>
            <a:ext cx="4376933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5617" y="2941320"/>
            <a:ext cx="2874455" cy="3638550"/>
          </a:xfrm>
          <a:prstGeom prst="rect">
            <a:avLst/>
          </a:prstGeom>
        </p:spPr>
      </p:pic>
      <p:sp>
        <p:nvSpPr>
          <p:cNvPr id="14" name="Скругленный прямоугольник 13">
            <a:hlinkClick r:id="rId3" action="ppaction://hlinksldjump"/>
          </p:cNvPr>
          <p:cNvSpPr/>
          <p:nvPr/>
        </p:nvSpPr>
        <p:spPr>
          <a:xfrm>
            <a:off x="1500188" y="214313"/>
            <a:ext cx="9396412" cy="5715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Сколько квадратов ты видишь?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358398" y="1240140"/>
            <a:ext cx="121444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44538" y="2479655"/>
            <a:ext cx="121444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947152" y="3910023"/>
            <a:ext cx="1214446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550303" y="5289242"/>
            <a:ext cx="121444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8601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520" y="2606040"/>
            <a:ext cx="778764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50520" y="2606040"/>
            <a:ext cx="7787640" cy="358140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>
            <a:hlinkClick r:id="rId2" action="ppaction://hlinksldjump"/>
          </p:cNvPr>
          <p:cNvSpPr/>
          <p:nvPr/>
        </p:nvSpPr>
        <p:spPr>
          <a:xfrm>
            <a:off x="1500188" y="214313"/>
            <a:ext cx="9396412" cy="5715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Сколько треугольников ты видишь?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2520" y="1865985"/>
            <a:ext cx="3002280" cy="3317519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703571" y="1123295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181802" y="785813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052033" y="785813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376309" y="1356360"/>
            <a:ext cx="86041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2407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1500188" y="214313"/>
            <a:ext cx="9396412" cy="5715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Посели числа в домики. Только соблюдай условия.</a:t>
            </a:r>
          </a:p>
        </p:txBody>
      </p:sp>
      <p:pic>
        <p:nvPicPr>
          <p:cNvPr id="2050" name="Picture 2" descr="http://img.freeflagicons.com/thumb/home_icon/indonesia/indonesia_640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" y="785813"/>
            <a:ext cx="2240280" cy="230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.freeflagicons.com/thumb/home_icon/indonesia/indonesia_640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22420" y="785813"/>
            <a:ext cx="2240280" cy="230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g.freeflagicons.com/thumb/home_icon/indonesia/indonesia_640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56320" y="907733"/>
            <a:ext cx="2240280" cy="230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.freeflagicons.com/thumb/home_icon/indonesia/indonesia_640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0822" y="3665220"/>
            <a:ext cx="2240280" cy="230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иугольник 4"/>
          <p:cNvSpPr/>
          <p:nvPr/>
        </p:nvSpPr>
        <p:spPr>
          <a:xfrm rot="10800000">
            <a:off x="3139440" y="5501640"/>
            <a:ext cx="6446520" cy="1676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323186" y="4604325"/>
            <a:ext cx="3966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0, 1, 2, 3, 4, 5</a:t>
            </a:r>
          </a:p>
        </p:txBody>
      </p:sp>
      <p:sp>
        <p:nvSpPr>
          <p:cNvPr id="10" name="Половина рамки 9"/>
          <p:cNvSpPr/>
          <p:nvPr/>
        </p:nvSpPr>
        <p:spPr>
          <a:xfrm rot="19083167">
            <a:off x="3855719" y="4754661"/>
            <a:ext cx="533400" cy="57084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7826" y="4232195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37032" y="495547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</a:t>
            </a:r>
          </a:p>
        </p:txBody>
      </p:sp>
      <p:sp>
        <p:nvSpPr>
          <p:cNvPr id="14" name="Пятиугольник 13"/>
          <p:cNvSpPr/>
          <p:nvPr/>
        </p:nvSpPr>
        <p:spPr>
          <a:xfrm rot="13209597">
            <a:off x="821037" y="3422867"/>
            <a:ext cx="1440051" cy="11288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овина рамки 14"/>
          <p:cNvSpPr/>
          <p:nvPr/>
        </p:nvSpPr>
        <p:spPr>
          <a:xfrm rot="19083167">
            <a:off x="1873817" y="3109561"/>
            <a:ext cx="373015" cy="39434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06597" y="2845066"/>
            <a:ext cx="4484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64465" y="206168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31522" y="209978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9" name="Пятиугольник 18"/>
          <p:cNvSpPr/>
          <p:nvPr/>
        </p:nvSpPr>
        <p:spPr>
          <a:xfrm>
            <a:off x="1828800" y="2541221"/>
            <a:ext cx="2682770" cy="1701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овина рамки 19"/>
          <p:cNvSpPr/>
          <p:nvPr/>
        </p:nvSpPr>
        <p:spPr>
          <a:xfrm rot="18972845">
            <a:off x="3055128" y="1980364"/>
            <a:ext cx="304196" cy="324541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04745" y="160842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089588" y="2025214"/>
            <a:ext cx="4484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23" name="Пятиугольник 22"/>
          <p:cNvSpPr/>
          <p:nvPr/>
        </p:nvSpPr>
        <p:spPr>
          <a:xfrm>
            <a:off x="6046904" y="2708991"/>
            <a:ext cx="2959935" cy="1360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овина рамки 23"/>
          <p:cNvSpPr/>
          <p:nvPr/>
        </p:nvSpPr>
        <p:spPr>
          <a:xfrm rot="18972845">
            <a:off x="7671418" y="2176786"/>
            <a:ext cx="304196" cy="324541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938207" y="1771739"/>
            <a:ext cx="4484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547860" y="207009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578340" y="217449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1495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7" grpId="0"/>
      <p:bldP spid="22" grpId="0"/>
      <p:bldP spid="21" grpId="0"/>
      <p:bldP spid="21" grpId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919" y="1642745"/>
            <a:ext cx="3135969" cy="2868295"/>
          </a:xfrm>
        </p:spPr>
      </p:pic>
      <p:sp>
        <p:nvSpPr>
          <p:cNvPr id="5" name="Заголовок 4">
            <a:hlinkClick r:id="rId4" action="ppaction://hlinksldjump"/>
          </p:cNvPr>
          <p:cNvSpPr>
            <a:spLocks noGrp="1"/>
          </p:cNvSpPr>
          <p:nvPr>
            <p:ph type="title"/>
          </p:nvPr>
        </p:nvSpPr>
        <p:spPr>
          <a:xfrm>
            <a:off x="1996440" y="182245"/>
            <a:ext cx="8778240" cy="77787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Залатай коврик!</a:t>
            </a:r>
            <a:b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5020" y="1310640"/>
            <a:ext cx="2179320" cy="22415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412150">
            <a:off x="9192855" y="3825599"/>
            <a:ext cx="2267023" cy="21078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636682">
            <a:off x="5742728" y="4302629"/>
            <a:ext cx="2219454" cy="23034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2544">
            <a:off x="6263604" y="1372444"/>
            <a:ext cx="2272434" cy="22958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919" y="4684287"/>
            <a:ext cx="2523839" cy="189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8 -0.00139 L -0.69752 0.0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30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nni_puh_chastj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nni_puh_chastj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nni_puh_chastj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143</Words>
  <Application>Microsoft Office PowerPoint</Application>
  <PresentationFormat>Широкоэкранный</PresentationFormat>
  <Paragraphs>60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Найди недостающую фигуру</vt:lpstr>
      <vt:lpstr>Найди недостающую фигуру</vt:lpstr>
      <vt:lpstr>Найди недостающую фигуру</vt:lpstr>
      <vt:lpstr>Презентация PowerPoint</vt:lpstr>
      <vt:lpstr>Презентация PowerPoint</vt:lpstr>
      <vt:lpstr>Презентация PowerPoint</vt:lpstr>
      <vt:lpstr>Залатай коврик! </vt:lpstr>
      <vt:lpstr>Вставь пропущенные числа</vt:lpstr>
      <vt:lpstr>Продолжи  бусы, чтобы получился ритм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с феей Динь-Динь</dc:title>
  <dc:creator>Светлана Лукьянова</dc:creator>
  <cp:lastModifiedBy>Анастасия Кузнецова</cp:lastModifiedBy>
  <cp:revision>22</cp:revision>
  <dcterms:created xsi:type="dcterms:W3CDTF">2015-09-02T12:21:49Z</dcterms:created>
  <dcterms:modified xsi:type="dcterms:W3CDTF">2024-03-21T11:35:56Z</dcterms:modified>
</cp:coreProperties>
</file>