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86" d="100"/>
          <a:sy n="86" d="100"/>
        </p:scale>
        <p:origin x="331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1A14-4BF6-4EC9-BC2E-A0F651E48828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77E1A-CD1E-4577-8D2D-A70D911D71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9414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1A14-4BF6-4EC9-BC2E-A0F651E48828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77E1A-CD1E-4577-8D2D-A70D911D71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349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1A14-4BF6-4EC9-BC2E-A0F651E48828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77E1A-CD1E-4577-8D2D-A70D911D71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8939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1A14-4BF6-4EC9-BC2E-A0F651E48828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77E1A-CD1E-4577-8D2D-A70D911D71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0338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1A14-4BF6-4EC9-BC2E-A0F651E48828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77E1A-CD1E-4577-8D2D-A70D911D71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883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1A14-4BF6-4EC9-BC2E-A0F651E48828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77E1A-CD1E-4577-8D2D-A70D911D71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971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1A14-4BF6-4EC9-BC2E-A0F651E48828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77E1A-CD1E-4577-8D2D-A70D911D71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7320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1A14-4BF6-4EC9-BC2E-A0F651E48828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77E1A-CD1E-4577-8D2D-A70D911D71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6473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1A14-4BF6-4EC9-BC2E-A0F651E48828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77E1A-CD1E-4577-8D2D-A70D911D71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063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1A14-4BF6-4EC9-BC2E-A0F651E48828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77E1A-CD1E-4577-8D2D-A70D911D71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4980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1A14-4BF6-4EC9-BC2E-A0F651E48828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77E1A-CD1E-4577-8D2D-A70D911D71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4169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000">
              <a:srgbClr val="FFFF00"/>
            </a:gs>
            <a:gs pos="86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581A14-4BF6-4EC9-BC2E-A0F651E48828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077E1A-CD1E-4577-8D2D-A70D911D71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2966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gif"/><Relationship Id="rId5" Type="http://schemas.openxmlformats.org/officeDocument/2006/relationships/slide" Target="slide2.xml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gif"/><Relationship Id="rId4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jpeg"/><Relationship Id="rId7" Type="http://schemas.openxmlformats.org/officeDocument/2006/relationships/image" Target="../media/image1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slide" Target="slide2.xml"/><Relationship Id="rId9" Type="http://schemas.openxmlformats.org/officeDocument/2006/relationships/image" Target="../media/image5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244479" y="3922843"/>
            <a:ext cx="8642350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Электронная дидактическая игра по ФЭМП </a:t>
            </a:r>
          </a:p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«Путешествие с феей Динь-динь»</a:t>
            </a:r>
          </a:p>
          <a:p>
            <a:pPr algn="ctr"/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dirty="0"/>
              <a:t>(для воспитанников подготовительной  группы)</a:t>
            </a:r>
          </a:p>
          <a:p>
            <a:pPr algn="ctr"/>
            <a:endParaRPr lang="ru-RU" dirty="0"/>
          </a:p>
          <a:p>
            <a:pPr algn="ctr"/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7416" y="398013"/>
            <a:ext cx="4629150" cy="5068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0313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4">
            <a:hlinkClick r:id="rId2" action="ppaction://hlinksldjump"/>
          </p:cNvPr>
          <p:cNvSpPr>
            <a:spLocks noGrp="1"/>
          </p:cNvSpPr>
          <p:nvPr>
            <p:ph type="title"/>
          </p:nvPr>
        </p:nvSpPr>
        <p:spPr>
          <a:xfrm>
            <a:off x="1996440" y="182245"/>
            <a:ext cx="8778240" cy="777875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Вставь пропущенные числа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04800" y="4084320"/>
            <a:ext cx="1874520" cy="2438400"/>
          </a:xfrm>
          <a:prstGeom prst="rect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>
            <a:stCxn id="5" idx="0"/>
            <a:endCxn id="5" idx="2"/>
          </p:cNvCxnSpPr>
          <p:nvPr/>
        </p:nvCxnSpPr>
        <p:spPr>
          <a:xfrm>
            <a:off x="1242060" y="4084320"/>
            <a:ext cx="0" cy="2438400"/>
          </a:xfrm>
          <a:prstGeom prst="lin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304800" y="4953000"/>
            <a:ext cx="1874520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304800" y="5806440"/>
            <a:ext cx="1874520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Равнобедренный треугольник 10"/>
          <p:cNvSpPr/>
          <p:nvPr/>
        </p:nvSpPr>
        <p:spPr>
          <a:xfrm>
            <a:off x="259079" y="2620238"/>
            <a:ext cx="1965960" cy="1463040"/>
          </a:xfrm>
          <a:prstGeom prst="triangle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974198" y="3126045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4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371599" y="4897040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2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563879" y="3994725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1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508215" y="5655886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3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1384519" y="5648265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1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495298" y="4865638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2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1370437" y="3980795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3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3520440" y="2453640"/>
            <a:ext cx="2316480" cy="4092863"/>
          </a:xfrm>
          <a:prstGeom prst="rect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единительная линия 22"/>
          <p:cNvCxnSpPr>
            <a:endCxn id="22" idx="2"/>
          </p:cNvCxnSpPr>
          <p:nvPr/>
        </p:nvCxnSpPr>
        <p:spPr>
          <a:xfrm>
            <a:off x="4671060" y="2465725"/>
            <a:ext cx="7620" cy="4080778"/>
          </a:xfrm>
          <a:prstGeom prst="lin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3520440" y="3307080"/>
            <a:ext cx="2316480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3520440" y="4079855"/>
            <a:ext cx="2316480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3512820" y="4865638"/>
            <a:ext cx="2316480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3512820" y="5655886"/>
            <a:ext cx="2316480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2" name="Равнобедренный треугольник 31"/>
          <p:cNvSpPr/>
          <p:nvPr/>
        </p:nvSpPr>
        <p:spPr>
          <a:xfrm>
            <a:off x="3520440" y="974050"/>
            <a:ext cx="2308860" cy="1463040"/>
          </a:xfrm>
          <a:prstGeom prst="triangle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4403198" y="1351895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7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3755499" y="2401489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1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4906119" y="3222872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2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3807678" y="4029670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3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3784815" y="4759614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4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3732639" y="5655886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5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4938921" y="5626923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2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4890877" y="4833846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3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4928467" y="3994725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4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3778103" y="3141479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5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4984386" y="2409765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6</a:t>
            </a: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34500" y="2712066"/>
            <a:ext cx="2857500" cy="3867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843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37" grpId="0"/>
      <p:bldP spid="39" grpId="0"/>
      <p:bldP spid="41" grpId="0"/>
      <p:bldP spid="42" grpId="0"/>
      <p:bldP spid="4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hlinkClick r:id="rId5" action="ppaction://hlinksldjump"/>
          </p:cNvPr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Продолжи  бусы, чтобы получился ритм</a:t>
            </a:r>
          </a:p>
        </p:txBody>
      </p:sp>
      <p:grpSp>
        <p:nvGrpSpPr>
          <p:cNvPr id="5" name="Группа 8"/>
          <p:cNvGrpSpPr>
            <a:grpSpLocks/>
          </p:cNvGrpSpPr>
          <p:nvPr/>
        </p:nvGrpSpPr>
        <p:grpSpPr bwMode="auto">
          <a:xfrm>
            <a:off x="838200" y="2186940"/>
            <a:ext cx="4431982" cy="642938"/>
            <a:chOff x="428596" y="1500174"/>
            <a:chExt cx="4214842" cy="785818"/>
          </a:xfrm>
        </p:grpSpPr>
        <p:sp>
          <p:nvSpPr>
            <p:cNvPr id="6" name="Овал 5"/>
            <p:cNvSpPr/>
            <p:nvPr/>
          </p:nvSpPr>
          <p:spPr>
            <a:xfrm>
              <a:off x="428596" y="1500174"/>
              <a:ext cx="785818" cy="785818"/>
            </a:xfrm>
            <a:prstGeom prst="ellipse">
              <a:avLst/>
            </a:prstGeom>
            <a:solidFill>
              <a:srgbClr val="7030A0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7" name="Овал 6"/>
            <p:cNvSpPr/>
            <p:nvPr/>
          </p:nvSpPr>
          <p:spPr>
            <a:xfrm>
              <a:off x="3857620" y="1500174"/>
              <a:ext cx="785818" cy="785818"/>
            </a:xfrm>
            <a:prstGeom prst="ellipse">
              <a:avLst/>
            </a:prstGeom>
            <a:solidFill>
              <a:srgbClr val="7030A0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" name="Овал 7"/>
            <p:cNvSpPr/>
            <p:nvPr/>
          </p:nvSpPr>
          <p:spPr>
            <a:xfrm>
              <a:off x="2714612" y="1500174"/>
              <a:ext cx="785818" cy="785818"/>
            </a:xfrm>
            <a:prstGeom prst="ellipse">
              <a:avLst/>
            </a:prstGeom>
            <a:solidFill>
              <a:srgbClr val="7030A0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1571604" y="1500174"/>
              <a:ext cx="785818" cy="785818"/>
            </a:xfrm>
            <a:prstGeom prst="ellipse">
              <a:avLst/>
            </a:prstGeom>
            <a:solidFill>
              <a:srgbClr val="7030A0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1214414" y="1714488"/>
              <a:ext cx="357190" cy="357190"/>
            </a:xfrm>
            <a:prstGeom prst="ellipse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1" name="Овал 10"/>
            <p:cNvSpPr/>
            <p:nvPr/>
          </p:nvSpPr>
          <p:spPr>
            <a:xfrm>
              <a:off x="2357422" y="1714488"/>
              <a:ext cx="357190" cy="357190"/>
            </a:xfrm>
            <a:prstGeom prst="ellipse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2" name="Овал 11"/>
            <p:cNvSpPr/>
            <p:nvPr/>
          </p:nvSpPr>
          <p:spPr>
            <a:xfrm>
              <a:off x="3500430" y="1714488"/>
              <a:ext cx="357190" cy="357190"/>
            </a:xfrm>
            <a:prstGeom prst="ellipse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grpSp>
        <p:nvGrpSpPr>
          <p:cNvPr id="13" name="Группа 19"/>
          <p:cNvGrpSpPr>
            <a:grpSpLocks/>
          </p:cNvGrpSpPr>
          <p:nvPr/>
        </p:nvGrpSpPr>
        <p:grpSpPr bwMode="auto">
          <a:xfrm>
            <a:off x="7078980" y="2980373"/>
            <a:ext cx="4442460" cy="666750"/>
            <a:chOff x="4786314" y="3417094"/>
            <a:chExt cx="3224145" cy="666754"/>
          </a:xfrm>
        </p:grpSpPr>
        <p:sp>
          <p:nvSpPr>
            <p:cNvPr id="14" name="Овал 13"/>
            <p:cNvSpPr/>
            <p:nvPr/>
          </p:nvSpPr>
          <p:spPr>
            <a:xfrm>
              <a:off x="5082849" y="3417094"/>
              <a:ext cx="652377" cy="654848"/>
            </a:xfrm>
            <a:prstGeom prst="ellipse">
              <a:avLst/>
            </a:prstGeom>
            <a:solidFill>
              <a:srgbClr val="7030A0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5" name="Овал 14"/>
            <p:cNvSpPr/>
            <p:nvPr/>
          </p:nvSpPr>
          <p:spPr>
            <a:xfrm>
              <a:off x="5735226" y="3417094"/>
              <a:ext cx="652377" cy="654848"/>
            </a:xfrm>
            <a:prstGeom prst="ellipse">
              <a:avLst/>
            </a:prstGeom>
            <a:solidFill>
              <a:srgbClr val="7030A0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6387604" y="3595689"/>
              <a:ext cx="296535" cy="297658"/>
            </a:xfrm>
            <a:prstGeom prst="ellipse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4786314" y="3595689"/>
              <a:ext cx="296535" cy="297658"/>
            </a:xfrm>
            <a:prstGeom prst="ellipse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8" name="Овал 17"/>
            <p:cNvSpPr/>
            <p:nvPr/>
          </p:nvSpPr>
          <p:spPr>
            <a:xfrm>
              <a:off x="7358082" y="3429000"/>
              <a:ext cx="652377" cy="654848"/>
            </a:xfrm>
            <a:prstGeom prst="ellipse">
              <a:avLst/>
            </a:prstGeom>
            <a:solidFill>
              <a:srgbClr val="7030A0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9" name="Овал 18"/>
            <p:cNvSpPr/>
            <p:nvPr/>
          </p:nvSpPr>
          <p:spPr>
            <a:xfrm>
              <a:off x="6684139" y="3417094"/>
              <a:ext cx="652377" cy="654848"/>
            </a:xfrm>
            <a:prstGeom prst="ellipse">
              <a:avLst/>
            </a:prstGeom>
            <a:solidFill>
              <a:srgbClr val="7030A0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grpSp>
        <p:nvGrpSpPr>
          <p:cNvPr id="20" name="Группа 28"/>
          <p:cNvGrpSpPr>
            <a:grpSpLocks/>
          </p:cNvGrpSpPr>
          <p:nvPr/>
        </p:nvGrpSpPr>
        <p:grpSpPr bwMode="auto">
          <a:xfrm>
            <a:off x="6813138" y="4281964"/>
            <a:ext cx="4944427" cy="642938"/>
            <a:chOff x="4572000" y="4500570"/>
            <a:chExt cx="3786214" cy="785818"/>
          </a:xfrm>
        </p:grpSpPr>
        <p:sp>
          <p:nvSpPr>
            <p:cNvPr id="21" name="Овал 20"/>
            <p:cNvSpPr/>
            <p:nvPr/>
          </p:nvSpPr>
          <p:spPr>
            <a:xfrm>
              <a:off x="7572396" y="4500570"/>
              <a:ext cx="785818" cy="785818"/>
            </a:xfrm>
            <a:prstGeom prst="ellipse">
              <a:avLst/>
            </a:prstGeom>
            <a:solidFill>
              <a:srgbClr val="7030A0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2" name="Овал 21"/>
            <p:cNvSpPr/>
            <p:nvPr/>
          </p:nvSpPr>
          <p:spPr>
            <a:xfrm>
              <a:off x="6072198" y="4500570"/>
              <a:ext cx="785818" cy="785818"/>
            </a:xfrm>
            <a:prstGeom prst="ellipse">
              <a:avLst/>
            </a:prstGeom>
            <a:solidFill>
              <a:srgbClr val="7030A0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3" name="Овал 22"/>
            <p:cNvSpPr/>
            <p:nvPr/>
          </p:nvSpPr>
          <p:spPr>
            <a:xfrm>
              <a:off x="4572000" y="4500570"/>
              <a:ext cx="785818" cy="785818"/>
            </a:xfrm>
            <a:prstGeom prst="ellipse">
              <a:avLst/>
            </a:prstGeom>
            <a:solidFill>
              <a:srgbClr val="7030A0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4" name="Овал 23"/>
            <p:cNvSpPr/>
            <p:nvPr/>
          </p:nvSpPr>
          <p:spPr>
            <a:xfrm>
              <a:off x="7215206" y="4714884"/>
              <a:ext cx="357190" cy="357190"/>
            </a:xfrm>
            <a:prstGeom prst="ellipse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5" name="Овал 24"/>
            <p:cNvSpPr/>
            <p:nvPr/>
          </p:nvSpPr>
          <p:spPr>
            <a:xfrm>
              <a:off x="6858016" y="4714884"/>
              <a:ext cx="357190" cy="357190"/>
            </a:xfrm>
            <a:prstGeom prst="ellipse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6" name="Овал 25"/>
            <p:cNvSpPr/>
            <p:nvPr/>
          </p:nvSpPr>
          <p:spPr>
            <a:xfrm>
              <a:off x="5715008" y="4714884"/>
              <a:ext cx="357190" cy="357190"/>
            </a:xfrm>
            <a:prstGeom prst="ellipse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5357818" y="4714884"/>
              <a:ext cx="357190" cy="357190"/>
            </a:xfrm>
            <a:prstGeom prst="ellipse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grpSp>
        <p:nvGrpSpPr>
          <p:cNvPr id="28" name="Группа 38"/>
          <p:cNvGrpSpPr>
            <a:grpSpLocks/>
          </p:cNvGrpSpPr>
          <p:nvPr/>
        </p:nvGrpSpPr>
        <p:grpSpPr bwMode="auto">
          <a:xfrm>
            <a:off x="6918865" y="5425527"/>
            <a:ext cx="4838700" cy="642937"/>
            <a:chOff x="4714876" y="5286388"/>
            <a:chExt cx="3500462" cy="642942"/>
          </a:xfrm>
        </p:grpSpPr>
        <p:grpSp>
          <p:nvGrpSpPr>
            <p:cNvPr id="29" name="Группа 29"/>
            <p:cNvGrpSpPr>
              <a:grpSpLocks/>
            </p:cNvGrpSpPr>
            <p:nvPr/>
          </p:nvGrpSpPr>
          <p:grpSpPr bwMode="auto">
            <a:xfrm>
              <a:off x="5000628" y="5286388"/>
              <a:ext cx="3214710" cy="642942"/>
              <a:chOff x="428596" y="1500174"/>
              <a:chExt cx="4214842" cy="785818"/>
            </a:xfrm>
          </p:grpSpPr>
          <p:sp>
            <p:nvSpPr>
              <p:cNvPr id="31" name="Овал 30"/>
              <p:cNvSpPr/>
              <p:nvPr/>
            </p:nvSpPr>
            <p:spPr>
              <a:xfrm>
                <a:off x="428596" y="1500174"/>
                <a:ext cx="785818" cy="785818"/>
              </a:xfrm>
              <a:prstGeom prst="ellipse">
                <a:avLst/>
              </a:prstGeom>
              <a:solidFill>
                <a:srgbClr val="7030A0"/>
              </a:solidFill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32" name="Овал 31"/>
              <p:cNvSpPr/>
              <p:nvPr/>
            </p:nvSpPr>
            <p:spPr>
              <a:xfrm>
                <a:off x="3857620" y="1500174"/>
                <a:ext cx="785818" cy="785818"/>
              </a:xfrm>
              <a:prstGeom prst="ellipse">
                <a:avLst/>
              </a:prstGeom>
              <a:solidFill>
                <a:srgbClr val="7030A0"/>
              </a:solidFill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33" name="Овал 32"/>
              <p:cNvSpPr/>
              <p:nvPr/>
            </p:nvSpPr>
            <p:spPr>
              <a:xfrm>
                <a:off x="2714612" y="1500174"/>
                <a:ext cx="785818" cy="785818"/>
              </a:xfrm>
              <a:prstGeom prst="ellipse">
                <a:avLst/>
              </a:prstGeom>
              <a:solidFill>
                <a:srgbClr val="7030A0"/>
              </a:solidFill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34" name="Овал 33"/>
              <p:cNvSpPr/>
              <p:nvPr/>
            </p:nvSpPr>
            <p:spPr>
              <a:xfrm>
                <a:off x="1571604" y="1500174"/>
                <a:ext cx="785818" cy="785818"/>
              </a:xfrm>
              <a:prstGeom prst="ellipse">
                <a:avLst/>
              </a:prstGeom>
              <a:solidFill>
                <a:srgbClr val="7030A0"/>
              </a:solidFill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35" name="Овал 34"/>
              <p:cNvSpPr/>
              <p:nvPr/>
            </p:nvSpPr>
            <p:spPr>
              <a:xfrm>
                <a:off x="1214414" y="1714488"/>
                <a:ext cx="357190" cy="357190"/>
              </a:xfrm>
              <a:prstGeom prst="ellipse">
                <a:avLst/>
              </a:prstGeom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36" name="Овал 35"/>
              <p:cNvSpPr/>
              <p:nvPr/>
            </p:nvSpPr>
            <p:spPr>
              <a:xfrm>
                <a:off x="2357422" y="1714488"/>
                <a:ext cx="357190" cy="357190"/>
              </a:xfrm>
              <a:prstGeom prst="ellipse">
                <a:avLst/>
              </a:prstGeom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37" name="Овал 36"/>
              <p:cNvSpPr/>
              <p:nvPr/>
            </p:nvSpPr>
            <p:spPr>
              <a:xfrm>
                <a:off x="3500430" y="1714488"/>
                <a:ext cx="357190" cy="357190"/>
              </a:xfrm>
              <a:prstGeom prst="ellipse">
                <a:avLst/>
              </a:prstGeom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30" name="Овал 29"/>
            <p:cNvSpPr/>
            <p:nvPr/>
          </p:nvSpPr>
          <p:spPr>
            <a:xfrm>
              <a:off x="4714876" y="5500702"/>
              <a:ext cx="285752" cy="285752"/>
            </a:xfrm>
            <a:prstGeom prst="ellipse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pic>
        <p:nvPicPr>
          <p:cNvPr id="38" name="Рисунок 3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6831" y="3343752"/>
            <a:ext cx="2806524" cy="3366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497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ааааа,это что такое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0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inni_puh_chastj_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521 0.0419 L -0.13516 -0.47129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3" y="-256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8150" y="365125"/>
            <a:ext cx="5219700" cy="5715000"/>
          </a:xfrm>
          <a:prstGeom prst="rect">
            <a:avLst/>
          </a:prstGeom>
        </p:spPr>
      </p:pic>
      <p:sp>
        <p:nvSpPr>
          <p:cNvPr id="8" name="Выноска-облако 7"/>
          <p:cNvSpPr/>
          <p:nvPr/>
        </p:nvSpPr>
        <p:spPr>
          <a:xfrm>
            <a:off x="6309360" y="0"/>
            <a:ext cx="4937760" cy="3642360"/>
          </a:xfrm>
          <a:prstGeom prst="cloudCallout">
            <a:avLst>
              <a:gd name="adj1" fmla="val -391512"/>
              <a:gd name="adj2" fmla="val 288442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Молодцы!</a:t>
            </a:r>
          </a:p>
          <a:p>
            <a:pPr algn="ctr"/>
            <a:r>
              <a:rPr lang="ru-RU" sz="2400" b="1" dirty="0"/>
              <a:t>Надеюсь вам понравилось наше путешествие!!!!</a:t>
            </a:r>
          </a:p>
          <a:p>
            <a:pPr algn="ctr"/>
            <a:r>
              <a:rPr lang="ru-RU" sz="2400" b="1" dirty="0"/>
              <a:t>До новых встреч</a:t>
            </a:r>
          </a:p>
        </p:txBody>
      </p:sp>
    </p:spTree>
    <p:extLst>
      <p:ext uri="{BB962C8B-B14F-4D97-AF65-F5344CB8AC3E}">
        <p14:creationId xmlns:p14="http://schemas.microsoft.com/office/powerpoint/2010/main" val="197215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6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5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allAtOnce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Выноска-облако 3"/>
          <p:cNvSpPr/>
          <p:nvPr/>
        </p:nvSpPr>
        <p:spPr>
          <a:xfrm>
            <a:off x="4113213" y="203200"/>
            <a:ext cx="4500562" cy="3714750"/>
          </a:xfrm>
          <a:prstGeom prst="cloudCallout">
            <a:avLst>
              <a:gd name="adj1" fmla="val 377675"/>
              <a:gd name="adj2" fmla="val 236258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</a:rPr>
              <a:t>Дорогой Друг!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</a:rPr>
              <a:t>Приглашаю тебя в путешествие со мной, где тебя ждут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</a:rPr>
              <a:t>занимательные задания!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</a:rPr>
              <a:t>В путешествии тебе пригодятся сообразительность и смекалка!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</a:rPr>
              <a:t>Удачи тебе!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4349" y="1651000"/>
            <a:ext cx="3305597" cy="447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833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>
            <a:hlinkClick r:id="rId3" action="ppaction://hlinksldjump"/>
          </p:cNvPr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Найди недостающую фигуру</a:t>
            </a:r>
          </a:p>
        </p:txBody>
      </p:sp>
      <p:grpSp>
        <p:nvGrpSpPr>
          <p:cNvPr id="9" name="Группа 42"/>
          <p:cNvGrpSpPr>
            <a:grpSpLocks/>
          </p:cNvGrpSpPr>
          <p:nvPr/>
        </p:nvGrpSpPr>
        <p:grpSpPr bwMode="auto">
          <a:xfrm>
            <a:off x="3200400" y="1892300"/>
            <a:ext cx="5092699" cy="4914900"/>
            <a:chOff x="785786" y="1500174"/>
            <a:chExt cx="3929090" cy="4143405"/>
          </a:xfrm>
        </p:grpSpPr>
        <p:grpSp>
          <p:nvGrpSpPr>
            <p:cNvPr id="10" name="Группа 37"/>
            <p:cNvGrpSpPr>
              <a:grpSpLocks/>
            </p:cNvGrpSpPr>
            <p:nvPr/>
          </p:nvGrpSpPr>
          <p:grpSpPr bwMode="auto">
            <a:xfrm>
              <a:off x="785786" y="1500174"/>
              <a:ext cx="3929090" cy="4143405"/>
              <a:chOff x="2428860" y="1571612"/>
              <a:chExt cx="4500594" cy="4286281"/>
            </a:xfrm>
          </p:grpSpPr>
          <p:grpSp>
            <p:nvGrpSpPr>
              <p:cNvPr id="12" name="Группа 13"/>
              <p:cNvGrpSpPr>
                <a:grpSpLocks/>
              </p:cNvGrpSpPr>
              <p:nvPr/>
            </p:nvGrpSpPr>
            <p:grpSpPr bwMode="auto">
              <a:xfrm>
                <a:off x="2428860" y="1571612"/>
                <a:ext cx="4500594" cy="4286281"/>
                <a:chOff x="1500166" y="1643050"/>
                <a:chExt cx="4500594" cy="4286281"/>
              </a:xfrm>
            </p:grpSpPr>
            <p:sp>
              <p:nvSpPr>
                <p:cNvPr id="20" name="Прямоугольник 19"/>
                <p:cNvSpPr/>
                <p:nvPr/>
              </p:nvSpPr>
              <p:spPr>
                <a:xfrm>
                  <a:off x="1500166" y="1643050"/>
                  <a:ext cx="1500198" cy="1428760"/>
                </a:xfrm>
                <a:prstGeom prst="rect">
                  <a:avLst/>
                </a:prstGeom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21" name="Прямоугольник 20"/>
                <p:cNvSpPr/>
                <p:nvPr/>
              </p:nvSpPr>
              <p:spPr>
                <a:xfrm>
                  <a:off x="2973276" y="4451973"/>
                  <a:ext cx="1554372" cy="1477358"/>
                </a:xfrm>
                <a:prstGeom prst="rect">
                  <a:avLst/>
                </a:prstGeom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22" name="Прямоугольник 21"/>
                <p:cNvSpPr/>
                <p:nvPr/>
              </p:nvSpPr>
              <p:spPr>
                <a:xfrm>
                  <a:off x="1500166" y="4500571"/>
                  <a:ext cx="1500198" cy="1428760"/>
                </a:xfrm>
                <a:prstGeom prst="rect">
                  <a:avLst/>
                </a:prstGeom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23" name="Прямоугольник 22"/>
                <p:cNvSpPr/>
                <p:nvPr/>
              </p:nvSpPr>
              <p:spPr>
                <a:xfrm>
                  <a:off x="1500166" y="3071810"/>
                  <a:ext cx="1500198" cy="1428761"/>
                </a:xfrm>
                <a:prstGeom prst="rect">
                  <a:avLst/>
                </a:prstGeom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24" name="Прямоугольник 23"/>
                <p:cNvSpPr/>
                <p:nvPr/>
              </p:nvSpPr>
              <p:spPr>
                <a:xfrm>
                  <a:off x="3000364" y="3071810"/>
                  <a:ext cx="1500198" cy="1428761"/>
                </a:xfrm>
                <a:prstGeom prst="rect">
                  <a:avLst/>
                </a:prstGeom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25" name="Прямоугольник 24"/>
                <p:cNvSpPr/>
                <p:nvPr/>
              </p:nvSpPr>
              <p:spPr>
                <a:xfrm>
                  <a:off x="4500562" y="3071810"/>
                  <a:ext cx="1500198" cy="1428761"/>
                </a:xfrm>
                <a:prstGeom prst="rect">
                  <a:avLst/>
                </a:prstGeom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26" name="Прямоугольник 25"/>
                <p:cNvSpPr/>
                <p:nvPr/>
              </p:nvSpPr>
              <p:spPr>
                <a:xfrm>
                  <a:off x="4500562" y="1643050"/>
                  <a:ext cx="1500198" cy="1428760"/>
                </a:xfrm>
                <a:prstGeom prst="rect">
                  <a:avLst/>
                </a:prstGeom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27" name="Прямоугольник 26"/>
                <p:cNvSpPr/>
                <p:nvPr/>
              </p:nvSpPr>
              <p:spPr>
                <a:xfrm>
                  <a:off x="3000364" y="1643050"/>
                  <a:ext cx="1500198" cy="1428760"/>
                </a:xfrm>
                <a:prstGeom prst="rect">
                  <a:avLst/>
                </a:prstGeom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28" name="Прямоугольник 27"/>
                <p:cNvSpPr/>
                <p:nvPr/>
              </p:nvSpPr>
              <p:spPr>
                <a:xfrm>
                  <a:off x="4500562" y="4500571"/>
                  <a:ext cx="1500198" cy="1428760"/>
                </a:xfrm>
                <a:prstGeom prst="rect">
                  <a:avLst/>
                </a:prstGeom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sp>
            <p:nvSpPr>
              <p:cNvPr id="13" name="Прямоугольник 12"/>
              <p:cNvSpPr/>
              <p:nvPr/>
            </p:nvSpPr>
            <p:spPr>
              <a:xfrm>
                <a:off x="2999769" y="1999268"/>
                <a:ext cx="643834" cy="643428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14" name="Равнобедренный треугольник 13"/>
              <p:cNvSpPr/>
              <p:nvPr/>
            </p:nvSpPr>
            <p:spPr>
              <a:xfrm>
                <a:off x="4358281" y="1999268"/>
                <a:ext cx="856362" cy="643428"/>
              </a:xfrm>
              <a:prstGeom prst="triangl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15" name="Овал 14"/>
              <p:cNvSpPr/>
              <p:nvPr/>
            </p:nvSpPr>
            <p:spPr>
              <a:xfrm>
                <a:off x="5858479" y="1929288"/>
                <a:ext cx="714677" cy="713408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16" name="Прямоугольник 15"/>
              <p:cNvSpPr/>
              <p:nvPr/>
            </p:nvSpPr>
            <p:spPr>
              <a:xfrm>
                <a:off x="5864729" y="3418309"/>
                <a:ext cx="643836" cy="643428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17" name="Равнобедренный треугольник 16"/>
              <p:cNvSpPr/>
              <p:nvPr/>
            </p:nvSpPr>
            <p:spPr>
              <a:xfrm>
                <a:off x="2714314" y="3286125"/>
                <a:ext cx="858447" cy="643428"/>
              </a:xfrm>
              <a:prstGeom prst="triangl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18" name="Овал 17"/>
              <p:cNvSpPr/>
              <p:nvPr/>
            </p:nvSpPr>
            <p:spPr>
              <a:xfrm>
                <a:off x="2643471" y="4928713"/>
                <a:ext cx="714678" cy="715352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19" name="Равнобедренный треугольник 18"/>
              <p:cNvSpPr/>
              <p:nvPr/>
            </p:nvSpPr>
            <p:spPr>
              <a:xfrm>
                <a:off x="5702208" y="4823743"/>
                <a:ext cx="856364" cy="643429"/>
              </a:xfrm>
              <a:prstGeom prst="triangl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11" name="Овал 10"/>
            <p:cNvSpPr/>
            <p:nvPr/>
          </p:nvSpPr>
          <p:spPr>
            <a:xfrm>
              <a:off x="2357422" y="3213909"/>
              <a:ext cx="714876" cy="715935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49" name="Равнобедренный треугольник 48"/>
          <p:cNvSpPr/>
          <p:nvPr/>
        </p:nvSpPr>
        <p:spPr>
          <a:xfrm>
            <a:off x="10174893" y="2528329"/>
            <a:ext cx="857250" cy="642938"/>
          </a:xfrm>
          <a:prstGeom prst="triangl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>
            <a:off x="10282049" y="3757612"/>
            <a:ext cx="642938" cy="64293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4" name="Овал 53"/>
          <p:cNvSpPr/>
          <p:nvPr/>
        </p:nvSpPr>
        <p:spPr>
          <a:xfrm>
            <a:off x="10210612" y="4828741"/>
            <a:ext cx="714375" cy="714375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55" name="Рисунок 5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0064" y="2316564"/>
            <a:ext cx="3438525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622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4.07407E-6 L -0.40221 0.27777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117" y="1388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" dur="1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8" dur="1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9" dur="1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1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</p:childTnLst>
        </p:cTn>
      </p:par>
    </p:tnLst>
    <p:bldLst>
      <p:bldP spid="49" grpId="0" animBg="1"/>
      <p:bldP spid="52" grpId="0" animBg="1"/>
      <p:bldP spid="52" grpId="1" animBg="1"/>
      <p:bldP spid="5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hlinkClick r:id="rId4" action="ppaction://hlinksldjump"/>
          </p:cNvPr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Найди недостающую фигуру</a:t>
            </a:r>
          </a:p>
        </p:txBody>
      </p:sp>
      <p:grpSp>
        <p:nvGrpSpPr>
          <p:cNvPr id="5" name="Группа 42"/>
          <p:cNvGrpSpPr>
            <a:grpSpLocks/>
          </p:cNvGrpSpPr>
          <p:nvPr/>
        </p:nvGrpSpPr>
        <p:grpSpPr bwMode="auto">
          <a:xfrm>
            <a:off x="3497580" y="1736302"/>
            <a:ext cx="5196840" cy="4864735"/>
            <a:chOff x="785786" y="1500174"/>
            <a:chExt cx="3929090" cy="4143405"/>
          </a:xfrm>
        </p:grpSpPr>
        <p:grpSp>
          <p:nvGrpSpPr>
            <p:cNvPr id="6" name="Группа 37"/>
            <p:cNvGrpSpPr>
              <a:grpSpLocks/>
            </p:cNvGrpSpPr>
            <p:nvPr/>
          </p:nvGrpSpPr>
          <p:grpSpPr bwMode="auto">
            <a:xfrm>
              <a:off x="785786" y="1500174"/>
              <a:ext cx="3929090" cy="4143405"/>
              <a:chOff x="2428860" y="1571612"/>
              <a:chExt cx="4500594" cy="4286281"/>
            </a:xfrm>
          </p:grpSpPr>
          <p:grpSp>
            <p:nvGrpSpPr>
              <p:cNvPr id="8" name="Группа 13"/>
              <p:cNvGrpSpPr>
                <a:grpSpLocks/>
              </p:cNvGrpSpPr>
              <p:nvPr/>
            </p:nvGrpSpPr>
            <p:grpSpPr bwMode="auto">
              <a:xfrm>
                <a:off x="2428860" y="1571612"/>
                <a:ext cx="4500594" cy="4286281"/>
                <a:chOff x="1500166" y="1643050"/>
                <a:chExt cx="4500594" cy="4286281"/>
              </a:xfrm>
            </p:grpSpPr>
            <p:sp>
              <p:nvSpPr>
                <p:cNvPr id="16" name="Прямоугольник 15"/>
                <p:cNvSpPr/>
                <p:nvPr/>
              </p:nvSpPr>
              <p:spPr>
                <a:xfrm>
                  <a:off x="1500166" y="1643050"/>
                  <a:ext cx="1500198" cy="1428761"/>
                </a:xfrm>
                <a:prstGeom prst="rect">
                  <a:avLst/>
                </a:prstGeom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7" name="Прямоугольник 16"/>
                <p:cNvSpPr/>
                <p:nvPr/>
              </p:nvSpPr>
              <p:spPr>
                <a:xfrm>
                  <a:off x="2972360" y="4525731"/>
                  <a:ext cx="1556205" cy="1403600"/>
                </a:xfrm>
                <a:prstGeom prst="rect">
                  <a:avLst/>
                </a:prstGeom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8" name="Прямоугольник 17"/>
                <p:cNvSpPr/>
                <p:nvPr/>
              </p:nvSpPr>
              <p:spPr>
                <a:xfrm>
                  <a:off x="1500166" y="4500570"/>
                  <a:ext cx="1500198" cy="1428761"/>
                </a:xfrm>
                <a:prstGeom prst="rect">
                  <a:avLst/>
                </a:prstGeom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9" name="Прямоугольник 18"/>
                <p:cNvSpPr/>
                <p:nvPr/>
              </p:nvSpPr>
              <p:spPr>
                <a:xfrm>
                  <a:off x="1500166" y="3071811"/>
                  <a:ext cx="1500198" cy="1428760"/>
                </a:xfrm>
                <a:prstGeom prst="rect">
                  <a:avLst/>
                </a:prstGeom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20" name="Прямоугольник 19"/>
                <p:cNvSpPr/>
                <p:nvPr/>
              </p:nvSpPr>
              <p:spPr>
                <a:xfrm>
                  <a:off x="3000364" y="3071811"/>
                  <a:ext cx="1500198" cy="1428760"/>
                </a:xfrm>
                <a:prstGeom prst="rect">
                  <a:avLst/>
                </a:prstGeom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21" name="Прямоугольник 20"/>
                <p:cNvSpPr/>
                <p:nvPr/>
              </p:nvSpPr>
              <p:spPr>
                <a:xfrm>
                  <a:off x="4500562" y="3071811"/>
                  <a:ext cx="1500198" cy="1428760"/>
                </a:xfrm>
                <a:prstGeom prst="rect">
                  <a:avLst/>
                </a:prstGeom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22" name="Прямоугольник 21"/>
                <p:cNvSpPr/>
                <p:nvPr/>
              </p:nvSpPr>
              <p:spPr>
                <a:xfrm>
                  <a:off x="4500562" y="1643050"/>
                  <a:ext cx="1500198" cy="1428761"/>
                </a:xfrm>
                <a:prstGeom prst="rect">
                  <a:avLst/>
                </a:prstGeom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23" name="Прямоугольник 22"/>
                <p:cNvSpPr/>
                <p:nvPr/>
              </p:nvSpPr>
              <p:spPr>
                <a:xfrm>
                  <a:off x="3000364" y="1643050"/>
                  <a:ext cx="1500198" cy="1428761"/>
                </a:xfrm>
                <a:prstGeom prst="rect">
                  <a:avLst/>
                </a:prstGeom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24" name="Прямоугольник 23"/>
                <p:cNvSpPr/>
                <p:nvPr/>
              </p:nvSpPr>
              <p:spPr>
                <a:xfrm>
                  <a:off x="4500562" y="4500570"/>
                  <a:ext cx="1500198" cy="1428761"/>
                </a:xfrm>
                <a:prstGeom prst="rect">
                  <a:avLst/>
                </a:prstGeom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sp>
            <p:nvSpPr>
              <p:cNvPr id="9" name="Прямоугольник 8"/>
              <p:cNvSpPr/>
              <p:nvPr/>
            </p:nvSpPr>
            <p:spPr>
              <a:xfrm>
                <a:off x="3000936" y="1999341"/>
                <a:ext cx="642085" cy="643391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10" name="Равнобедренный треугольник 9"/>
              <p:cNvSpPr/>
              <p:nvPr/>
            </p:nvSpPr>
            <p:spPr>
              <a:xfrm>
                <a:off x="4357686" y="2000240"/>
                <a:ext cx="857256" cy="642942"/>
              </a:xfrm>
              <a:prstGeom prst="triangle">
                <a:avLst/>
              </a:prstGeom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11" name="Овал 10"/>
              <p:cNvSpPr/>
              <p:nvPr/>
            </p:nvSpPr>
            <p:spPr>
              <a:xfrm>
                <a:off x="5857312" y="1929252"/>
                <a:ext cx="714095" cy="713481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12" name="Прямоугольник 11"/>
              <p:cNvSpPr/>
              <p:nvPr/>
            </p:nvSpPr>
            <p:spPr>
              <a:xfrm>
                <a:off x="5865314" y="3419116"/>
                <a:ext cx="644085" cy="643391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13" name="Равнобедренный треугольник 12"/>
              <p:cNvSpPr/>
              <p:nvPr/>
            </p:nvSpPr>
            <p:spPr>
              <a:xfrm>
                <a:off x="2714898" y="3286124"/>
                <a:ext cx="856113" cy="643391"/>
              </a:xfrm>
              <a:prstGeom prst="triangle">
                <a:avLst/>
              </a:prstGeom>
              <a:solidFill>
                <a:srgbClr val="FF0000"/>
              </a:solidFill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14" name="Овал 13"/>
              <p:cNvSpPr/>
              <p:nvPr/>
            </p:nvSpPr>
            <p:spPr>
              <a:xfrm>
                <a:off x="2642889" y="4928749"/>
                <a:ext cx="714094" cy="715279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15" name="Равнобедренный треугольник 14"/>
              <p:cNvSpPr/>
              <p:nvPr/>
            </p:nvSpPr>
            <p:spPr>
              <a:xfrm>
                <a:off x="5701292" y="4822716"/>
                <a:ext cx="858114" cy="643391"/>
              </a:xfrm>
              <a:prstGeom prst="triangle">
                <a:avLst/>
              </a:prstGeom>
              <a:solidFill>
                <a:srgbClr val="92D050"/>
              </a:solidFill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7" name="Овал 6"/>
            <p:cNvSpPr/>
            <p:nvPr/>
          </p:nvSpPr>
          <p:spPr>
            <a:xfrm>
              <a:off x="2357422" y="3214866"/>
              <a:ext cx="714222" cy="714020"/>
            </a:xfrm>
            <a:prstGeom prst="ellipse">
              <a:avLst/>
            </a:prstGeom>
            <a:solidFill>
              <a:srgbClr val="92D050"/>
            </a:solidFill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27" name="Равнобедренный треугольник 26"/>
          <p:cNvSpPr/>
          <p:nvPr/>
        </p:nvSpPr>
        <p:spPr>
          <a:xfrm>
            <a:off x="10061258" y="2200098"/>
            <a:ext cx="857250" cy="642938"/>
          </a:xfrm>
          <a:prstGeom prst="triangl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8" name="Равнобедренный треугольник 27"/>
          <p:cNvSpPr/>
          <p:nvPr/>
        </p:nvSpPr>
        <p:spPr>
          <a:xfrm>
            <a:off x="10067925" y="3085445"/>
            <a:ext cx="857250" cy="642938"/>
          </a:xfrm>
          <a:prstGeom prst="triangle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10156032" y="4198245"/>
            <a:ext cx="642937" cy="642937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10184555" y="5104689"/>
            <a:ext cx="642937" cy="64293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10130790" y="5952405"/>
            <a:ext cx="714375" cy="714375"/>
          </a:xfrm>
          <a:prstGeom prst="ellipse">
            <a:avLst/>
          </a:prstGeom>
          <a:solidFill>
            <a:srgbClr val="92D05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3238" y="3422901"/>
            <a:ext cx="3169909" cy="238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544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" dur="1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0" dur="1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1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0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22222E-6 L -0.36654 0.18518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333" y="925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inni_puh_chastj_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8" dur="1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9" dur="1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0" dur="1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1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  <p:bldP spid="29" grpId="1" animBg="1"/>
      <p:bldP spid="29" grpId="2" animBg="1"/>
      <p:bldP spid="30" grpId="0" animBg="1"/>
      <p:bldP spid="3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hlinkClick r:id="rId3" action="ppaction://hlinksldjump"/>
          </p:cNvPr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Найди недостающую фигуру</a:t>
            </a:r>
          </a:p>
        </p:txBody>
      </p:sp>
      <p:grpSp>
        <p:nvGrpSpPr>
          <p:cNvPr id="39" name="Группа 71"/>
          <p:cNvGrpSpPr>
            <a:grpSpLocks/>
          </p:cNvGrpSpPr>
          <p:nvPr/>
        </p:nvGrpSpPr>
        <p:grpSpPr bwMode="auto">
          <a:xfrm>
            <a:off x="4477703" y="2013585"/>
            <a:ext cx="3786187" cy="3714750"/>
            <a:chOff x="1643042" y="1571612"/>
            <a:chExt cx="3929090" cy="4143405"/>
          </a:xfrm>
        </p:grpSpPr>
        <p:grpSp>
          <p:nvGrpSpPr>
            <p:cNvPr id="40" name="Группа 13"/>
            <p:cNvGrpSpPr>
              <a:grpSpLocks/>
            </p:cNvGrpSpPr>
            <p:nvPr/>
          </p:nvGrpSpPr>
          <p:grpSpPr bwMode="auto">
            <a:xfrm>
              <a:off x="1643042" y="1571612"/>
              <a:ext cx="3929090" cy="4143405"/>
              <a:chOff x="1500166" y="1643050"/>
              <a:chExt cx="4500594" cy="4286281"/>
            </a:xfrm>
          </p:grpSpPr>
          <p:sp>
            <p:nvSpPr>
              <p:cNvPr id="65" name="Прямоугольник 64"/>
              <p:cNvSpPr/>
              <p:nvPr/>
            </p:nvSpPr>
            <p:spPr>
              <a:xfrm>
                <a:off x="1500166" y="1643050"/>
                <a:ext cx="1500198" cy="1428760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66" name="Прямоугольник 65"/>
              <p:cNvSpPr/>
              <p:nvPr/>
            </p:nvSpPr>
            <p:spPr>
              <a:xfrm>
                <a:off x="2973945" y="4524384"/>
                <a:ext cx="1553036" cy="1404947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67" name="Прямоугольник 66"/>
              <p:cNvSpPr/>
              <p:nvPr/>
            </p:nvSpPr>
            <p:spPr>
              <a:xfrm>
                <a:off x="1500166" y="4500571"/>
                <a:ext cx="1500198" cy="1428760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68" name="Прямоугольник 67"/>
              <p:cNvSpPr/>
              <p:nvPr/>
            </p:nvSpPr>
            <p:spPr>
              <a:xfrm>
                <a:off x="1500166" y="3071810"/>
                <a:ext cx="1500198" cy="1428760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69" name="Прямоугольник 68"/>
              <p:cNvSpPr/>
              <p:nvPr/>
            </p:nvSpPr>
            <p:spPr>
              <a:xfrm>
                <a:off x="4500562" y="3071810"/>
                <a:ext cx="1500198" cy="1428760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70" name="Прямоугольник 69"/>
              <p:cNvSpPr/>
              <p:nvPr/>
            </p:nvSpPr>
            <p:spPr>
              <a:xfrm>
                <a:off x="4500562" y="1643050"/>
                <a:ext cx="1500198" cy="1428760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71" name="Прямоугольник 70"/>
              <p:cNvSpPr/>
              <p:nvPr/>
            </p:nvSpPr>
            <p:spPr>
              <a:xfrm>
                <a:off x="3000364" y="1643050"/>
                <a:ext cx="1500199" cy="1428760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72" name="Прямоугольник 71"/>
              <p:cNvSpPr/>
              <p:nvPr/>
            </p:nvSpPr>
            <p:spPr>
              <a:xfrm>
                <a:off x="4500562" y="4500571"/>
                <a:ext cx="1500198" cy="1428760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41" name="Группа 31"/>
            <p:cNvGrpSpPr>
              <a:grpSpLocks/>
            </p:cNvGrpSpPr>
            <p:nvPr/>
          </p:nvGrpSpPr>
          <p:grpSpPr bwMode="auto">
            <a:xfrm>
              <a:off x="1857356" y="1857364"/>
              <a:ext cx="857256" cy="785818"/>
              <a:chOff x="2000232" y="1928802"/>
              <a:chExt cx="857256" cy="785818"/>
            </a:xfrm>
          </p:grpSpPr>
          <p:sp>
            <p:nvSpPr>
              <p:cNvPr id="63" name="Блок-схема: процесс 62"/>
              <p:cNvSpPr/>
              <p:nvPr/>
            </p:nvSpPr>
            <p:spPr>
              <a:xfrm>
                <a:off x="2000083" y="1928131"/>
                <a:ext cx="428329" cy="786185"/>
              </a:xfrm>
              <a:prstGeom prst="flowChartProcess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64" name="Блок-схема: процесс 63"/>
              <p:cNvSpPr/>
              <p:nvPr/>
            </p:nvSpPr>
            <p:spPr>
              <a:xfrm>
                <a:off x="2428411" y="1928131"/>
                <a:ext cx="428329" cy="786185"/>
              </a:xfrm>
              <a:prstGeom prst="flowChartProcess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42" name="Группа 32"/>
            <p:cNvGrpSpPr>
              <a:grpSpLocks/>
            </p:cNvGrpSpPr>
            <p:nvPr/>
          </p:nvGrpSpPr>
          <p:grpSpPr bwMode="auto">
            <a:xfrm rot="5400000">
              <a:off x="3107521" y="1893083"/>
              <a:ext cx="857256" cy="785818"/>
              <a:chOff x="2000232" y="1928802"/>
              <a:chExt cx="857256" cy="785818"/>
            </a:xfrm>
          </p:grpSpPr>
          <p:sp>
            <p:nvSpPr>
              <p:cNvPr id="61" name="Блок-схема: процесс 60"/>
              <p:cNvSpPr/>
              <p:nvPr/>
            </p:nvSpPr>
            <p:spPr>
              <a:xfrm>
                <a:off x="1999562" y="1928202"/>
                <a:ext cx="430276" cy="785819"/>
              </a:xfrm>
              <a:prstGeom prst="flowChartProcess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62" name="Блок-схема: процесс 61"/>
              <p:cNvSpPr/>
              <p:nvPr/>
            </p:nvSpPr>
            <p:spPr>
              <a:xfrm>
                <a:off x="2429838" y="1928203"/>
                <a:ext cx="428506" cy="785819"/>
              </a:xfrm>
              <a:prstGeom prst="flowChartProcess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43" name="Группа 35"/>
            <p:cNvGrpSpPr>
              <a:grpSpLocks/>
            </p:cNvGrpSpPr>
            <p:nvPr/>
          </p:nvGrpSpPr>
          <p:grpSpPr bwMode="auto">
            <a:xfrm rot="10800000">
              <a:off x="4500562" y="1857364"/>
              <a:ext cx="857256" cy="785818"/>
              <a:chOff x="2000232" y="1928802"/>
              <a:chExt cx="857256" cy="785818"/>
            </a:xfrm>
          </p:grpSpPr>
          <p:sp>
            <p:nvSpPr>
              <p:cNvPr id="59" name="Блок-схема: процесс 58"/>
              <p:cNvSpPr/>
              <p:nvPr/>
            </p:nvSpPr>
            <p:spPr>
              <a:xfrm>
                <a:off x="2000083" y="1929107"/>
                <a:ext cx="428329" cy="786185"/>
              </a:xfrm>
              <a:prstGeom prst="flowChartProcess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60" name="Блок-схема: процесс 59"/>
              <p:cNvSpPr/>
              <p:nvPr/>
            </p:nvSpPr>
            <p:spPr>
              <a:xfrm>
                <a:off x="2428411" y="1929107"/>
                <a:ext cx="428329" cy="786185"/>
              </a:xfrm>
              <a:prstGeom prst="flowChartProcess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44" name="Группа 41"/>
            <p:cNvGrpSpPr>
              <a:grpSpLocks/>
            </p:cNvGrpSpPr>
            <p:nvPr/>
          </p:nvGrpSpPr>
          <p:grpSpPr bwMode="auto">
            <a:xfrm rot="5400000">
              <a:off x="4536281" y="4607727"/>
              <a:ext cx="857256" cy="785818"/>
              <a:chOff x="2000232" y="1928802"/>
              <a:chExt cx="857256" cy="785818"/>
            </a:xfrm>
          </p:grpSpPr>
          <p:sp>
            <p:nvSpPr>
              <p:cNvPr id="57" name="Блок-схема: процесс 56"/>
              <p:cNvSpPr/>
              <p:nvPr/>
            </p:nvSpPr>
            <p:spPr>
              <a:xfrm>
                <a:off x="1999379" y="1928653"/>
                <a:ext cx="430277" cy="785818"/>
              </a:xfrm>
              <a:prstGeom prst="flowChartProcess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58" name="Блок-схема: процесс 57"/>
              <p:cNvSpPr/>
              <p:nvPr/>
            </p:nvSpPr>
            <p:spPr>
              <a:xfrm>
                <a:off x="2429656" y="1928653"/>
                <a:ext cx="428506" cy="785818"/>
              </a:xfrm>
              <a:prstGeom prst="flowChartProcess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45" name="Группа 46"/>
            <p:cNvGrpSpPr>
              <a:grpSpLocks/>
            </p:cNvGrpSpPr>
            <p:nvPr/>
          </p:nvGrpSpPr>
          <p:grpSpPr bwMode="auto">
            <a:xfrm rot="10800000">
              <a:off x="3143240" y="3214686"/>
              <a:ext cx="857256" cy="785818"/>
              <a:chOff x="2000232" y="1928802"/>
              <a:chExt cx="857256" cy="785818"/>
            </a:xfrm>
          </p:grpSpPr>
          <p:sp>
            <p:nvSpPr>
              <p:cNvPr id="55" name="Блок-схема: процесс 54"/>
              <p:cNvSpPr/>
              <p:nvPr/>
            </p:nvSpPr>
            <p:spPr>
              <a:xfrm>
                <a:off x="2005174" y="1928312"/>
                <a:ext cx="428329" cy="786185"/>
              </a:xfrm>
              <a:prstGeom prst="flowChartProcess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56" name="Блок-схема: процесс 55"/>
              <p:cNvSpPr/>
              <p:nvPr/>
            </p:nvSpPr>
            <p:spPr>
              <a:xfrm>
                <a:off x="2433502" y="1928312"/>
                <a:ext cx="428329" cy="786185"/>
              </a:xfrm>
              <a:prstGeom prst="flowChartProcess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46" name="Группа 49"/>
            <p:cNvGrpSpPr>
              <a:grpSpLocks/>
            </p:cNvGrpSpPr>
            <p:nvPr/>
          </p:nvGrpSpPr>
          <p:grpSpPr bwMode="auto">
            <a:xfrm rot="5400000">
              <a:off x="1893075" y="3178967"/>
              <a:ext cx="857256" cy="785818"/>
              <a:chOff x="2000232" y="1928802"/>
              <a:chExt cx="857256" cy="785818"/>
            </a:xfrm>
          </p:grpSpPr>
          <p:sp>
            <p:nvSpPr>
              <p:cNvPr id="53" name="Блок-схема: процесс 52"/>
              <p:cNvSpPr/>
              <p:nvPr/>
            </p:nvSpPr>
            <p:spPr>
              <a:xfrm>
                <a:off x="2000966" y="1929551"/>
                <a:ext cx="428506" cy="785819"/>
              </a:xfrm>
              <a:prstGeom prst="flowChartProcess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54" name="Блок-схема: процесс 53"/>
              <p:cNvSpPr/>
              <p:nvPr/>
            </p:nvSpPr>
            <p:spPr>
              <a:xfrm>
                <a:off x="2429472" y="1929551"/>
                <a:ext cx="428506" cy="785819"/>
              </a:xfrm>
              <a:prstGeom prst="flowChartProcess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47" name="Группа 52"/>
            <p:cNvGrpSpPr>
              <a:grpSpLocks/>
            </p:cNvGrpSpPr>
            <p:nvPr/>
          </p:nvGrpSpPr>
          <p:grpSpPr bwMode="auto">
            <a:xfrm>
              <a:off x="4500562" y="3286124"/>
              <a:ext cx="857256" cy="785818"/>
              <a:chOff x="2000232" y="1928802"/>
              <a:chExt cx="857256" cy="785818"/>
            </a:xfrm>
          </p:grpSpPr>
          <p:sp>
            <p:nvSpPr>
              <p:cNvPr id="51" name="Блок-схема: процесс 50"/>
              <p:cNvSpPr/>
              <p:nvPr/>
            </p:nvSpPr>
            <p:spPr>
              <a:xfrm>
                <a:off x="2000980" y="1928313"/>
                <a:ext cx="428329" cy="786185"/>
              </a:xfrm>
              <a:prstGeom prst="flowChartProcess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52" name="Блок-схема: процесс 51"/>
              <p:cNvSpPr/>
              <p:nvPr/>
            </p:nvSpPr>
            <p:spPr>
              <a:xfrm>
                <a:off x="2429309" y="1928313"/>
                <a:ext cx="428329" cy="786185"/>
              </a:xfrm>
              <a:prstGeom prst="flowChartProcess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48" name="Группа 55"/>
            <p:cNvGrpSpPr>
              <a:grpSpLocks/>
            </p:cNvGrpSpPr>
            <p:nvPr/>
          </p:nvGrpSpPr>
          <p:grpSpPr bwMode="auto">
            <a:xfrm>
              <a:off x="3143240" y="4643446"/>
              <a:ext cx="857256" cy="785818"/>
              <a:chOff x="2000232" y="1928802"/>
              <a:chExt cx="857256" cy="785818"/>
            </a:xfrm>
          </p:grpSpPr>
          <p:sp>
            <p:nvSpPr>
              <p:cNvPr id="49" name="Блок-схема: процесс 48"/>
              <p:cNvSpPr/>
              <p:nvPr/>
            </p:nvSpPr>
            <p:spPr>
              <a:xfrm>
                <a:off x="2000831" y="1929109"/>
                <a:ext cx="428329" cy="786185"/>
              </a:xfrm>
              <a:prstGeom prst="flowChartProcess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50" name="Блок-схема: процесс 49"/>
              <p:cNvSpPr/>
              <p:nvPr/>
            </p:nvSpPr>
            <p:spPr>
              <a:xfrm>
                <a:off x="2429159" y="1929109"/>
                <a:ext cx="428329" cy="786185"/>
              </a:xfrm>
              <a:prstGeom prst="flowChartProcess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</p:grpSp>
      <p:sp>
        <p:nvSpPr>
          <p:cNvPr id="74" name="Прямоугольник 73"/>
          <p:cNvSpPr/>
          <p:nvPr/>
        </p:nvSpPr>
        <p:spPr bwMode="auto">
          <a:xfrm>
            <a:off x="5739766" y="3256916"/>
            <a:ext cx="1262062" cy="123825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5" name="Блок-схема: процесс 74"/>
          <p:cNvSpPr/>
          <p:nvPr/>
        </p:nvSpPr>
        <p:spPr bwMode="auto">
          <a:xfrm rot="10800000">
            <a:off x="5889625" y="3547110"/>
            <a:ext cx="412750" cy="704850"/>
          </a:xfrm>
          <a:prstGeom prst="flowChartProces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7" name="Блок-схема: процесс 76"/>
          <p:cNvSpPr/>
          <p:nvPr/>
        </p:nvSpPr>
        <p:spPr bwMode="auto">
          <a:xfrm rot="10800000">
            <a:off x="6316977" y="3544571"/>
            <a:ext cx="412750" cy="70485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pSp>
        <p:nvGrpSpPr>
          <p:cNvPr id="78" name="Группа 58"/>
          <p:cNvGrpSpPr>
            <a:grpSpLocks/>
          </p:cNvGrpSpPr>
          <p:nvPr/>
        </p:nvGrpSpPr>
        <p:grpSpPr bwMode="auto">
          <a:xfrm>
            <a:off x="9989820" y="2078355"/>
            <a:ext cx="857250" cy="785812"/>
            <a:chOff x="2000232" y="1928802"/>
            <a:chExt cx="857256" cy="785818"/>
          </a:xfrm>
        </p:grpSpPr>
        <p:sp>
          <p:nvSpPr>
            <p:cNvPr id="79" name="Блок-схема: процесс 78"/>
            <p:cNvSpPr/>
            <p:nvPr/>
          </p:nvSpPr>
          <p:spPr>
            <a:xfrm>
              <a:off x="2000232" y="1928802"/>
              <a:ext cx="428628" cy="785818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0" name="Блок-схема: процесс 79"/>
            <p:cNvSpPr/>
            <p:nvPr/>
          </p:nvSpPr>
          <p:spPr>
            <a:xfrm>
              <a:off x="2428860" y="1928802"/>
              <a:ext cx="428628" cy="785818"/>
            </a:xfrm>
            <a:prstGeom prst="flowChartProcess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grpSp>
        <p:nvGrpSpPr>
          <p:cNvPr id="81" name="Группа 64"/>
          <p:cNvGrpSpPr>
            <a:grpSpLocks/>
          </p:cNvGrpSpPr>
          <p:nvPr/>
        </p:nvGrpSpPr>
        <p:grpSpPr bwMode="auto">
          <a:xfrm rot="5400000">
            <a:off x="9989819" y="3187542"/>
            <a:ext cx="857250" cy="785813"/>
            <a:chOff x="2000232" y="1928802"/>
            <a:chExt cx="857256" cy="785818"/>
          </a:xfrm>
        </p:grpSpPr>
        <p:sp>
          <p:nvSpPr>
            <p:cNvPr id="82" name="Блок-схема: процесс 81"/>
            <p:cNvSpPr/>
            <p:nvPr/>
          </p:nvSpPr>
          <p:spPr>
            <a:xfrm>
              <a:off x="2000233" y="1928803"/>
              <a:ext cx="428628" cy="785818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3" name="Блок-схема: процесс 82"/>
            <p:cNvSpPr/>
            <p:nvPr/>
          </p:nvSpPr>
          <p:spPr>
            <a:xfrm>
              <a:off x="2428861" y="1928803"/>
              <a:ext cx="428628" cy="785818"/>
            </a:xfrm>
            <a:prstGeom prst="flowChartProcess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grpSp>
        <p:nvGrpSpPr>
          <p:cNvPr id="84" name="Группа 61"/>
          <p:cNvGrpSpPr>
            <a:grpSpLocks/>
          </p:cNvGrpSpPr>
          <p:nvPr/>
        </p:nvGrpSpPr>
        <p:grpSpPr bwMode="auto">
          <a:xfrm rot="10800000">
            <a:off x="9954100" y="4251960"/>
            <a:ext cx="857250" cy="785812"/>
            <a:chOff x="2000232" y="1928802"/>
            <a:chExt cx="857256" cy="785818"/>
          </a:xfrm>
        </p:grpSpPr>
        <p:sp>
          <p:nvSpPr>
            <p:cNvPr id="85" name="Блок-схема: процесс 84"/>
            <p:cNvSpPr/>
            <p:nvPr/>
          </p:nvSpPr>
          <p:spPr>
            <a:xfrm>
              <a:off x="2000232" y="1928802"/>
              <a:ext cx="428628" cy="785818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6" name="Блок-схема: процесс 85"/>
            <p:cNvSpPr/>
            <p:nvPr/>
          </p:nvSpPr>
          <p:spPr>
            <a:xfrm>
              <a:off x="2428860" y="1928802"/>
              <a:ext cx="428628" cy="785818"/>
            </a:xfrm>
            <a:prstGeom prst="flowChartProcess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grpSp>
        <p:nvGrpSpPr>
          <p:cNvPr id="87" name="Группа 67"/>
          <p:cNvGrpSpPr>
            <a:grpSpLocks/>
          </p:cNvGrpSpPr>
          <p:nvPr/>
        </p:nvGrpSpPr>
        <p:grpSpPr bwMode="auto">
          <a:xfrm rot="-5400000">
            <a:off x="9996486" y="5335429"/>
            <a:ext cx="857250" cy="785812"/>
            <a:chOff x="2000232" y="1928802"/>
            <a:chExt cx="857256" cy="785818"/>
          </a:xfrm>
        </p:grpSpPr>
        <p:sp>
          <p:nvSpPr>
            <p:cNvPr id="88" name="Блок-схема: процесс 87"/>
            <p:cNvSpPr/>
            <p:nvPr/>
          </p:nvSpPr>
          <p:spPr>
            <a:xfrm>
              <a:off x="2000231" y="1928801"/>
              <a:ext cx="428628" cy="785818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9" name="Блок-схема: процесс 88"/>
            <p:cNvSpPr/>
            <p:nvPr/>
          </p:nvSpPr>
          <p:spPr>
            <a:xfrm>
              <a:off x="2428859" y="1928801"/>
              <a:ext cx="428628" cy="785818"/>
            </a:xfrm>
            <a:prstGeom prst="flowChartProcess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pic>
        <p:nvPicPr>
          <p:cNvPr id="90" name="Рисунок 8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890" y="2269173"/>
            <a:ext cx="3466667" cy="3784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203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" dur="1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0" dur="1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1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3.33333E-6 L -0.43346 0.06482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680" y="32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1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1" dur="1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2" dur="1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1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7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86361" y="1523999"/>
            <a:ext cx="4376933" cy="4443425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6" name="Прямая соединительная линия 5"/>
          <p:cNvCxnSpPr>
            <a:stCxn id="5" idx="2"/>
            <a:endCxn id="5" idx="0"/>
          </p:cNvCxnSpPr>
          <p:nvPr/>
        </p:nvCxnSpPr>
        <p:spPr>
          <a:xfrm flipV="1">
            <a:off x="2874828" y="1523999"/>
            <a:ext cx="0" cy="4443425"/>
          </a:xfrm>
          <a:prstGeom prst="line">
            <a:avLst/>
          </a:prstGeom>
          <a:ln w="349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H="1">
            <a:off x="686360" y="3882872"/>
            <a:ext cx="4376933" cy="0"/>
          </a:xfrm>
          <a:prstGeom prst="line">
            <a:avLst/>
          </a:prstGeom>
          <a:ln w="349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35617" y="2941320"/>
            <a:ext cx="2874455" cy="3638550"/>
          </a:xfrm>
          <a:prstGeom prst="rect">
            <a:avLst/>
          </a:prstGeom>
        </p:spPr>
      </p:pic>
      <p:sp>
        <p:nvSpPr>
          <p:cNvPr id="14" name="Скругленный прямоугольник 13">
            <a:hlinkClick r:id="rId3" action="ppaction://hlinksldjump"/>
          </p:cNvPr>
          <p:cNvSpPr/>
          <p:nvPr/>
        </p:nvSpPr>
        <p:spPr>
          <a:xfrm>
            <a:off x="1500188" y="214313"/>
            <a:ext cx="9396412" cy="57150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Сколько квадратов ты видишь?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9358398" y="1240140"/>
            <a:ext cx="1214446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2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6644538" y="2479655"/>
            <a:ext cx="1214446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4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6947152" y="3910023"/>
            <a:ext cx="1214446" cy="923330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5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5550303" y="5289242"/>
            <a:ext cx="1214446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986010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0520" y="2606040"/>
            <a:ext cx="7787640" cy="3581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350520" y="2606040"/>
            <a:ext cx="7787640" cy="3581400"/>
          </a:xfrm>
          <a:prstGeom prst="line">
            <a:avLst/>
          </a:prstGeom>
          <a:ln w="349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Скругленный прямоугольник 20">
            <a:hlinkClick r:id="rId2" action="ppaction://hlinksldjump"/>
          </p:cNvPr>
          <p:cNvSpPr/>
          <p:nvPr/>
        </p:nvSpPr>
        <p:spPr>
          <a:xfrm>
            <a:off x="1500188" y="214313"/>
            <a:ext cx="9396412" cy="57150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Сколько треугольников ты видишь?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32520" y="1865985"/>
            <a:ext cx="3002280" cy="3317519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703571" y="1123295"/>
            <a:ext cx="756938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3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2181802" y="785813"/>
            <a:ext cx="756938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4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5052033" y="785813"/>
            <a:ext cx="756938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5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3376309" y="1356360"/>
            <a:ext cx="860411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724071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hlinkClick r:id="rId2" action="ppaction://hlinksldjump"/>
          </p:cNvPr>
          <p:cNvSpPr/>
          <p:nvPr/>
        </p:nvSpPr>
        <p:spPr>
          <a:xfrm>
            <a:off x="1500188" y="214313"/>
            <a:ext cx="9396412" cy="57150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Посели числа в домики. Только соблюдай условия.</a:t>
            </a:r>
          </a:p>
        </p:txBody>
      </p:sp>
      <p:pic>
        <p:nvPicPr>
          <p:cNvPr id="2050" name="Picture 2" descr="http://img.freeflagicons.com/thumb/home_icon/indonesia/indonesia_640.pn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2860" y="785813"/>
            <a:ext cx="2240280" cy="2307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img.freeflagicons.com/thumb/home_icon/indonesia/indonesia_640.pn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122420" y="785813"/>
            <a:ext cx="2240280" cy="2307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img.freeflagicons.com/thumb/home_icon/indonesia/indonesia_640.pn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656320" y="907733"/>
            <a:ext cx="2240280" cy="2307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img.freeflagicons.com/thumb/home_icon/indonesia/indonesia_640.pn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20822" y="3665220"/>
            <a:ext cx="2240280" cy="2307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ятиугольник 4"/>
          <p:cNvSpPr/>
          <p:nvPr/>
        </p:nvSpPr>
        <p:spPr>
          <a:xfrm rot="10800000">
            <a:off x="3139440" y="5501640"/>
            <a:ext cx="6446520" cy="16764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7323186" y="4604325"/>
            <a:ext cx="396615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0, 1, 2, 3, 4, 5</a:t>
            </a:r>
          </a:p>
        </p:txBody>
      </p:sp>
      <p:sp>
        <p:nvSpPr>
          <p:cNvPr id="10" name="Половина рамки 9"/>
          <p:cNvSpPr/>
          <p:nvPr/>
        </p:nvSpPr>
        <p:spPr>
          <a:xfrm rot="19083167">
            <a:off x="3855719" y="4754661"/>
            <a:ext cx="533400" cy="570845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217826" y="4232195"/>
            <a:ext cx="756938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037032" y="4955470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0</a:t>
            </a:r>
          </a:p>
        </p:txBody>
      </p:sp>
      <p:sp>
        <p:nvSpPr>
          <p:cNvPr id="14" name="Пятиугольник 13"/>
          <p:cNvSpPr/>
          <p:nvPr/>
        </p:nvSpPr>
        <p:spPr>
          <a:xfrm rot="13209597">
            <a:off x="821037" y="3422867"/>
            <a:ext cx="1440051" cy="112889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оловина рамки 14"/>
          <p:cNvSpPr/>
          <p:nvPr/>
        </p:nvSpPr>
        <p:spPr>
          <a:xfrm rot="19083167">
            <a:off x="1873817" y="3109561"/>
            <a:ext cx="373015" cy="394340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106597" y="2845066"/>
            <a:ext cx="44848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3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964465" y="2061686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931522" y="2099786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</a:t>
            </a:r>
          </a:p>
        </p:txBody>
      </p:sp>
      <p:sp>
        <p:nvSpPr>
          <p:cNvPr id="19" name="Пятиугольник 18"/>
          <p:cNvSpPr/>
          <p:nvPr/>
        </p:nvSpPr>
        <p:spPr>
          <a:xfrm>
            <a:off x="1828800" y="2541221"/>
            <a:ext cx="2682770" cy="17017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оловина рамки 19"/>
          <p:cNvSpPr/>
          <p:nvPr/>
        </p:nvSpPr>
        <p:spPr>
          <a:xfrm rot="18972845">
            <a:off x="3055128" y="1980364"/>
            <a:ext cx="304196" cy="324541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204745" y="1608427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4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5089588" y="2025214"/>
            <a:ext cx="44848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3</a:t>
            </a:r>
          </a:p>
        </p:txBody>
      </p:sp>
      <p:sp>
        <p:nvSpPr>
          <p:cNvPr id="23" name="Пятиугольник 22"/>
          <p:cNvSpPr/>
          <p:nvPr/>
        </p:nvSpPr>
        <p:spPr>
          <a:xfrm>
            <a:off x="6046904" y="2708991"/>
            <a:ext cx="2959935" cy="136075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оловина рамки 23"/>
          <p:cNvSpPr/>
          <p:nvPr/>
        </p:nvSpPr>
        <p:spPr>
          <a:xfrm rot="18972845">
            <a:off x="7671418" y="2176786"/>
            <a:ext cx="304196" cy="324541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7938207" y="1771739"/>
            <a:ext cx="44848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6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9547860" y="2070092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4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9578340" y="2174498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514958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3" grpId="1"/>
      <p:bldP spid="17" grpId="0"/>
      <p:bldP spid="22" grpId="0"/>
      <p:bldP spid="21" grpId="0"/>
      <p:bldP spid="21" grpId="1"/>
      <p:bldP spid="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3919" y="1642745"/>
            <a:ext cx="3135969" cy="2868295"/>
          </a:xfrm>
        </p:spPr>
      </p:pic>
      <p:sp>
        <p:nvSpPr>
          <p:cNvPr id="5" name="Заголовок 4">
            <a:hlinkClick r:id="rId4" action="ppaction://hlinksldjump"/>
          </p:cNvPr>
          <p:cNvSpPr>
            <a:spLocks noGrp="1"/>
          </p:cNvSpPr>
          <p:nvPr>
            <p:ph type="title"/>
          </p:nvPr>
        </p:nvSpPr>
        <p:spPr>
          <a:xfrm>
            <a:off x="1996440" y="182245"/>
            <a:ext cx="8778240" cy="777875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>
            <a:normAutofit fontScale="90000"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Залатай коврик!</a:t>
            </a:r>
            <a:b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85020" y="1310640"/>
            <a:ext cx="2179320" cy="22415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9412150">
            <a:off x="9192855" y="3825599"/>
            <a:ext cx="2267023" cy="210786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9636682">
            <a:off x="5742728" y="4302629"/>
            <a:ext cx="2219454" cy="230340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92544">
            <a:off x="6263604" y="1372444"/>
            <a:ext cx="2272434" cy="229586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64919" y="4684287"/>
            <a:ext cx="2523839" cy="189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80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08 -0.00139 L -0.69752 0.087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130" y="4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inni_puh_chastj_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inni_puh_chastj_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inni_puh_chastj_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489</TotalTime>
  <Words>143</Words>
  <Application>Microsoft Office PowerPoint</Application>
  <PresentationFormat>Широкоэкранный</PresentationFormat>
  <Paragraphs>60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Найди недостающую фигуру</vt:lpstr>
      <vt:lpstr>Найди недостающую фигуру</vt:lpstr>
      <vt:lpstr>Найди недостающую фигуру</vt:lpstr>
      <vt:lpstr>Презентация PowerPoint</vt:lpstr>
      <vt:lpstr>Презентация PowerPoint</vt:lpstr>
      <vt:lpstr>Презентация PowerPoint</vt:lpstr>
      <vt:lpstr>Залатай коврик! </vt:lpstr>
      <vt:lpstr>Вставь пропущенные числа</vt:lpstr>
      <vt:lpstr>Продолжи  бусы, чтобы получился ритм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Путешествие  с феей Динь-Динь</dc:title>
  <dc:creator>Светлана Лукьянова</dc:creator>
  <cp:lastModifiedBy>Анастасия Кузнецова</cp:lastModifiedBy>
  <cp:revision>22</cp:revision>
  <dcterms:created xsi:type="dcterms:W3CDTF">2015-09-02T12:21:49Z</dcterms:created>
  <dcterms:modified xsi:type="dcterms:W3CDTF">2024-03-21T11:35:56Z</dcterms:modified>
</cp:coreProperties>
</file>