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307-188C-4E12-9D37-8C90DBE7B07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B0CA-A8DA-4EFE-9825-E007D596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307-188C-4E12-9D37-8C90DBE7B07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B0CA-A8DA-4EFE-9825-E007D596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307-188C-4E12-9D37-8C90DBE7B07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B0CA-A8DA-4EFE-9825-E007D596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307-188C-4E12-9D37-8C90DBE7B07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B0CA-A8DA-4EFE-9825-E007D596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307-188C-4E12-9D37-8C90DBE7B07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B0CA-A8DA-4EFE-9825-E007D596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307-188C-4E12-9D37-8C90DBE7B07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B0CA-A8DA-4EFE-9825-E007D596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307-188C-4E12-9D37-8C90DBE7B07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B0CA-A8DA-4EFE-9825-E007D596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307-188C-4E12-9D37-8C90DBE7B07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B0CA-A8DA-4EFE-9825-E007D596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307-188C-4E12-9D37-8C90DBE7B07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B0CA-A8DA-4EFE-9825-E007D596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307-188C-4E12-9D37-8C90DBE7B07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B0CA-A8DA-4EFE-9825-E007D596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5307-188C-4E12-9D37-8C90DBE7B07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B0CA-A8DA-4EFE-9825-E007D596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45307-188C-4E12-9D37-8C90DBE7B07A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B0CA-A8DA-4EFE-9825-E007D596D5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2.gif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50" y="1776564"/>
            <a:ext cx="83582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atin typeface="Comic Sans MS" panose="030F0702030302020204" pitchFamily="66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Интерактивная игра для детей старшего дошкольного возраста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«Найди отличия»</a:t>
            </a:r>
          </a:p>
        </p:txBody>
      </p:sp>
      <p:pic>
        <p:nvPicPr>
          <p:cNvPr id="5" name="Picture 32" descr="http://74335s015.edusite.ru/images/zvonok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718" y="751658"/>
            <a:ext cx="1071570" cy="830468"/>
          </a:xfrm>
          <a:prstGeom prst="rect">
            <a:avLst/>
          </a:prstGeom>
          <a:noFill/>
        </p:spPr>
      </p:pic>
      <p:pic>
        <p:nvPicPr>
          <p:cNvPr id="17410" name="Picture 2" descr="https://arhivurokov.ru/multiurok/html/2017/03/13/s_58c6ac1f35d1e/585486_1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352" y="116632"/>
            <a:ext cx="7858212" cy="1707391"/>
          </a:xfrm>
          <a:prstGeom prst="rect">
            <a:avLst/>
          </a:prstGeom>
          <a:noFill/>
        </p:spPr>
      </p:pic>
      <p:pic>
        <p:nvPicPr>
          <p:cNvPr id="17416" name="Picture 8" descr="https://zelenskaya-ds127.edusev.ru/uploads/9000/31379/persona/articles/.thumbs/0_986b7_92c9797d_XL.png?14998023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4081108"/>
            <a:ext cx="4451930" cy="2776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4267492"/>
            <a:ext cx="415421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2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</a:t>
            </a:r>
            <a:r>
              <a:rPr lang="ru-RU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Кузнецова А.А.                                                                          </a:t>
            </a:r>
            <a:r>
              <a:rPr lang="ru-RU" sz="22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</a:t>
            </a:r>
            <a:r>
              <a:rPr lang="ru-RU" sz="2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воспитатель, 1КК</a:t>
            </a:r>
          </a:p>
          <a:p>
            <a:r>
              <a:rPr lang="ru-RU" sz="220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14</a:t>
            </a:r>
            <a:endParaRPr lang="ru-RU" sz="22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297" y="2132856"/>
            <a:ext cx="792961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omic Sans MS" panose="030F0702030302020204" pitchFamily="66" charset="0"/>
              </a:rPr>
              <a:t>Правила игры:</a:t>
            </a:r>
          </a:p>
          <a:p>
            <a:pPr algn="just"/>
            <a:endParaRPr lang="ru-RU" sz="2400" dirty="0">
              <a:latin typeface="Comic Sans MS" panose="030F0702030302020204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latin typeface="Comic Sans MS" panose="030F0702030302020204" pitchFamily="66" charset="0"/>
              </a:rPr>
              <a:t> внимательно рассмотри  верхнюю и нижнюю картинки;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latin typeface="Comic Sans MS" panose="030F0702030302020204" pitchFamily="66" charset="0"/>
              </a:rPr>
              <a:t> найди  10 отличий;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latin typeface="Comic Sans MS" panose="030F0702030302020204" pitchFamily="66" charset="0"/>
              </a:rPr>
              <a:t> левой кнопкой мышки кликни на верхней картинке по предмету, которого нет на нижней картинке;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latin typeface="Comic Sans MS" panose="030F0702030302020204" pitchFamily="66" charset="0"/>
              </a:rPr>
              <a:t> результат поиска отображается справа  в виде  колокольчика.</a:t>
            </a:r>
          </a:p>
        </p:txBody>
      </p:sp>
      <p:pic>
        <p:nvPicPr>
          <p:cNvPr id="3" name="Picture 2" descr="https://arhivurokov.ru/multiurok/html/2017/03/13/s_58c6ac1f35d1e/585486_1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02" y="170730"/>
            <a:ext cx="7858212" cy="1707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l27.photosklad.net/20121023/b02fbdc4700af14af5f4b09c86268c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5286380" cy="33575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" name="Picture 2" descr="https://dl27.photosklad.net/20121023/b02fbdc4700af14af5f4b09c86268cb4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2071670" y="3500438"/>
            <a:ext cx="5286380" cy="33575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" name="Picture 32" descr="http://74335s015.edusite.ru/images/zvonok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0"/>
            <a:ext cx="857256" cy="664374"/>
          </a:xfrm>
          <a:prstGeom prst="rect">
            <a:avLst/>
          </a:prstGeom>
          <a:noFill/>
        </p:spPr>
      </p:pic>
      <p:pic>
        <p:nvPicPr>
          <p:cNvPr id="5" name="Picture 32" descr="http://74335s015.edusite.ru/images/zvonok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642918"/>
            <a:ext cx="857256" cy="664374"/>
          </a:xfrm>
          <a:prstGeom prst="rect">
            <a:avLst/>
          </a:prstGeom>
          <a:noFill/>
        </p:spPr>
      </p:pic>
      <p:pic>
        <p:nvPicPr>
          <p:cNvPr id="6" name="Picture 32" descr="http://74335s015.edusite.ru/images/zvonok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1285860"/>
            <a:ext cx="857256" cy="664374"/>
          </a:xfrm>
          <a:prstGeom prst="rect">
            <a:avLst/>
          </a:prstGeom>
          <a:noFill/>
        </p:spPr>
      </p:pic>
      <p:pic>
        <p:nvPicPr>
          <p:cNvPr id="7" name="Picture 32" descr="http://74335s015.edusite.ru/images/zvonok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1857364"/>
            <a:ext cx="857256" cy="664374"/>
          </a:xfrm>
          <a:prstGeom prst="rect">
            <a:avLst/>
          </a:prstGeom>
          <a:noFill/>
        </p:spPr>
      </p:pic>
      <p:pic>
        <p:nvPicPr>
          <p:cNvPr id="8" name="Picture 32" descr="http://74335s015.edusite.ru/images/zvonok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2500306"/>
            <a:ext cx="857256" cy="664374"/>
          </a:xfrm>
          <a:prstGeom prst="rect">
            <a:avLst/>
          </a:prstGeom>
          <a:noFill/>
        </p:spPr>
      </p:pic>
      <p:pic>
        <p:nvPicPr>
          <p:cNvPr id="9" name="Picture 32" descr="http://74335s015.edusite.ru/images/zvonok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3143248"/>
            <a:ext cx="857256" cy="664374"/>
          </a:xfrm>
          <a:prstGeom prst="rect">
            <a:avLst/>
          </a:prstGeom>
          <a:noFill/>
        </p:spPr>
      </p:pic>
      <p:pic>
        <p:nvPicPr>
          <p:cNvPr id="10" name="Picture 32" descr="http://74335s015.edusite.ru/images/zvonok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3929066"/>
            <a:ext cx="857256" cy="664374"/>
          </a:xfrm>
          <a:prstGeom prst="rect">
            <a:avLst/>
          </a:prstGeom>
          <a:noFill/>
        </p:spPr>
      </p:pic>
      <p:pic>
        <p:nvPicPr>
          <p:cNvPr id="11" name="Picture 32" descr="http://74335s015.edusite.ru/images/zvonok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4500570"/>
            <a:ext cx="857256" cy="664374"/>
          </a:xfrm>
          <a:prstGeom prst="rect">
            <a:avLst/>
          </a:prstGeom>
          <a:noFill/>
        </p:spPr>
      </p:pic>
      <p:pic>
        <p:nvPicPr>
          <p:cNvPr id="12" name="Picture 32" descr="http://74335s015.edusite.ru/images/zvonok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5214950"/>
            <a:ext cx="857256" cy="664374"/>
          </a:xfrm>
          <a:prstGeom prst="rect">
            <a:avLst/>
          </a:prstGeom>
          <a:noFill/>
        </p:spPr>
      </p:pic>
      <p:pic>
        <p:nvPicPr>
          <p:cNvPr id="13" name="Picture 32" descr="http://74335s015.edusite.ru/images/zvonok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5715016"/>
            <a:ext cx="857256" cy="664374"/>
          </a:xfrm>
          <a:prstGeom prst="rect">
            <a:avLst/>
          </a:prstGeom>
          <a:noFill/>
        </p:spPr>
      </p:pic>
      <p:pic>
        <p:nvPicPr>
          <p:cNvPr id="15366" name="Picture 6" descr="http://www.freetorg.ru/_data/lead/6797/3480463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1" t="4133" r="2833" b="8657"/>
          <a:stretch>
            <a:fillRect/>
          </a:stretch>
        </p:blipFill>
        <p:spPr bwMode="auto">
          <a:xfrm rot="18540156">
            <a:off x="6532414" y="1490070"/>
            <a:ext cx="730503" cy="429707"/>
          </a:xfrm>
          <a:prstGeom prst="rect">
            <a:avLst/>
          </a:prstGeom>
          <a:noFill/>
        </p:spPr>
      </p:pic>
      <p:pic>
        <p:nvPicPr>
          <p:cNvPr id="17" name="Picture 6" descr="http://www.freetorg.ru/_data/lead/6797/3480463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1" t="4133" r="2833" b="8657"/>
          <a:stretch>
            <a:fillRect/>
          </a:stretch>
        </p:blipFill>
        <p:spPr bwMode="auto">
          <a:xfrm rot="18540156">
            <a:off x="6460975" y="4919092"/>
            <a:ext cx="730503" cy="429707"/>
          </a:xfrm>
          <a:prstGeom prst="rect">
            <a:avLst/>
          </a:prstGeom>
          <a:noFill/>
        </p:spPr>
      </p:pic>
      <p:pic>
        <p:nvPicPr>
          <p:cNvPr id="15368" name="Picture 8" descr="http://knopik.ua/img/exshop/2869_137162951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857620" y="642918"/>
            <a:ext cx="401146" cy="878906"/>
          </a:xfrm>
          <a:prstGeom prst="rect">
            <a:avLst/>
          </a:prstGeom>
          <a:noFill/>
        </p:spPr>
      </p:pic>
      <p:pic>
        <p:nvPicPr>
          <p:cNvPr id="19" name="Picture 8" descr="http://knopik.ua/img/exshop/2869_137162951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3929058" y="4071942"/>
            <a:ext cx="401146" cy="87890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 rot="21208322">
            <a:off x="5437601" y="250243"/>
            <a:ext cx="642942" cy="183474"/>
          </a:xfrm>
          <a:prstGeom prst="rect">
            <a:avLst/>
          </a:prstGeom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ПОЧТА</a:t>
            </a:r>
          </a:p>
        </p:txBody>
      </p:sp>
      <p:sp>
        <p:nvSpPr>
          <p:cNvPr id="21" name="Прямоугольник 20"/>
          <p:cNvSpPr/>
          <p:nvPr/>
        </p:nvSpPr>
        <p:spPr>
          <a:xfrm rot="21208322">
            <a:off x="5437601" y="3750704"/>
            <a:ext cx="642942" cy="183474"/>
          </a:xfrm>
          <a:prstGeom prst="rect">
            <a:avLst/>
          </a:prstGeom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ПОЧТА</a:t>
            </a:r>
          </a:p>
        </p:txBody>
      </p:sp>
      <p:pic>
        <p:nvPicPr>
          <p:cNvPr id="15370" name="Picture 10" descr="http://borisova.3dn.ru/kartinki/weseliptisi/0_127020_fbdbc177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429256" y="1643050"/>
            <a:ext cx="251819" cy="357698"/>
          </a:xfrm>
          <a:prstGeom prst="rect">
            <a:avLst/>
          </a:prstGeom>
          <a:noFill/>
        </p:spPr>
      </p:pic>
      <p:pic>
        <p:nvPicPr>
          <p:cNvPr id="23" name="Picture 10" descr="http://borisova.3dn.ru/kartinki/weseliptisi/0_127020_fbdbc177_L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5500694" y="5143512"/>
            <a:ext cx="251819" cy="357698"/>
          </a:xfrm>
          <a:prstGeom prst="rect">
            <a:avLst/>
          </a:prstGeom>
          <a:noFill/>
        </p:spPr>
      </p:pic>
      <p:pic>
        <p:nvPicPr>
          <p:cNvPr id="15374" name="Picture 14" descr="https://thumbs.dreamstime.com/z/%D0%BA%D1%83%D1%80%D0%B8%D1%86%D0%B0-%D1%86%D1%8B%D0%BF%D0%BB%D1%8F%D1%82-558089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262" t="2724" r="7895" b="10115"/>
          <a:stretch>
            <a:fillRect/>
          </a:stretch>
        </p:blipFill>
        <p:spPr bwMode="auto">
          <a:xfrm>
            <a:off x="3428992" y="1285860"/>
            <a:ext cx="555877" cy="539032"/>
          </a:xfrm>
          <a:prstGeom prst="rect">
            <a:avLst/>
          </a:prstGeom>
          <a:noFill/>
        </p:spPr>
      </p:pic>
      <p:pic>
        <p:nvPicPr>
          <p:cNvPr id="27" name="Picture 14" descr="https://thumbs.dreamstime.com/z/%D0%BA%D1%83%D1%80%D0%B8%D1%86%D0%B0-%D1%86%D1%8B%D0%BF%D0%BB%D1%8F%D1%82-558089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l="5262" t="2724" r="7895" b="10115"/>
          <a:stretch>
            <a:fillRect/>
          </a:stretch>
        </p:blipFill>
        <p:spPr bwMode="auto">
          <a:xfrm>
            <a:off x="3428992" y="4714884"/>
            <a:ext cx="555877" cy="539032"/>
          </a:xfrm>
          <a:prstGeom prst="rect">
            <a:avLst/>
          </a:prstGeom>
          <a:noFill/>
        </p:spPr>
      </p:pic>
      <p:pic>
        <p:nvPicPr>
          <p:cNvPr id="15376" name="Picture 16" descr="http://kinderinfo.ru/wp-content/uploads/flower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1667" r="76667" b="27643"/>
          <a:stretch>
            <a:fillRect/>
          </a:stretch>
        </p:blipFill>
        <p:spPr bwMode="auto">
          <a:xfrm>
            <a:off x="4857752" y="2786058"/>
            <a:ext cx="375050" cy="428628"/>
          </a:xfrm>
          <a:prstGeom prst="rect">
            <a:avLst/>
          </a:prstGeom>
          <a:noFill/>
        </p:spPr>
      </p:pic>
      <p:pic>
        <p:nvPicPr>
          <p:cNvPr id="15378" name="Picture 18" descr="http://kinderinfo.ru/wp-content/uploads/flower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26667" r="51666" b="26948"/>
          <a:stretch>
            <a:fillRect/>
          </a:stretch>
        </p:blipFill>
        <p:spPr bwMode="auto">
          <a:xfrm>
            <a:off x="2714612" y="1142984"/>
            <a:ext cx="357190" cy="412143"/>
          </a:xfrm>
          <a:prstGeom prst="rect">
            <a:avLst/>
          </a:prstGeom>
          <a:noFill/>
        </p:spPr>
      </p:pic>
      <p:pic>
        <p:nvPicPr>
          <p:cNvPr id="30" name="Picture 18" descr="http://kinderinfo.ru/wp-content/uploads/flower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26667" r="51666" b="26948"/>
          <a:stretch>
            <a:fillRect/>
          </a:stretch>
        </p:blipFill>
        <p:spPr bwMode="auto">
          <a:xfrm>
            <a:off x="2786050" y="4643446"/>
            <a:ext cx="357190" cy="412143"/>
          </a:xfrm>
          <a:prstGeom prst="rect">
            <a:avLst/>
          </a:prstGeom>
          <a:noFill/>
        </p:spPr>
      </p:pic>
      <p:pic>
        <p:nvPicPr>
          <p:cNvPr id="31" name="Picture 16" descr="http://kinderinfo.ru/wp-content/uploads/flower1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 l="1667" r="76667" b="15584"/>
          <a:stretch>
            <a:fillRect/>
          </a:stretch>
        </p:blipFill>
        <p:spPr bwMode="auto">
          <a:xfrm>
            <a:off x="4929190" y="6286520"/>
            <a:ext cx="375050" cy="500066"/>
          </a:xfrm>
          <a:prstGeom prst="rect">
            <a:avLst/>
          </a:prstGeom>
          <a:noFill/>
        </p:spPr>
      </p:pic>
      <p:pic>
        <p:nvPicPr>
          <p:cNvPr id="15380" name="Picture 20" descr="https://img1.liveinternet.ru/images/attach/c/0/63/179/63179586_1282749456_1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42" y="1142984"/>
            <a:ext cx="285752" cy="374046"/>
          </a:xfrm>
          <a:prstGeom prst="rect">
            <a:avLst/>
          </a:prstGeom>
          <a:noFill/>
        </p:spPr>
      </p:pic>
      <p:pic>
        <p:nvPicPr>
          <p:cNvPr id="33" name="Picture 20" descr="https://img1.liveinternet.ru/images/attach/c/0/63/179/63179586_1282749456_1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42" y="4643446"/>
            <a:ext cx="285752" cy="374046"/>
          </a:xfrm>
          <a:prstGeom prst="rect">
            <a:avLst/>
          </a:prstGeom>
          <a:noFill/>
        </p:spPr>
      </p:pic>
      <p:pic>
        <p:nvPicPr>
          <p:cNvPr id="15382" name="Picture 22" descr="https://3.bp.blogspot.com/-tTcrgI1Wsz0/Wd5kORBFM3I/AAAAAAAAIuU/NMGkNKFsvdQbbCJgfeZu3kMacOxv-uSRQCLcBGAs/s1600/93226701_4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0496" y="1500174"/>
            <a:ext cx="520962" cy="239317"/>
          </a:xfrm>
          <a:prstGeom prst="rect">
            <a:avLst/>
          </a:prstGeom>
          <a:noFill/>
        </p:spPr>
      </p:pic>
      <p:pic>
        <p:nvPicPr>
          <p:cNvPr id="35" name="Picture 22" descr="https://3.bp.blogspot.com/-tTcrgI1Wsz0/Wd5kORBFM3I/AAAAAAAAIuU/NMGkNKFsvdQbbCJgfeZu3kMacOxv-uSRQCLcBGAs/s1600/93226701_4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5000636"/>
            <a:ext cx="520962" cy="239317"/>
          </a:xfrm>
          <a:prstGeom prst="rect">
            <a:avLst/>
          </a:prstGeom>
          <a:noFill/>
        </p:spPr>
      </p:pic>
      <p:pic>
        <p:nvPicPr>
          <p:cNvPr id="15384" name="Picture 24" descr="http://img-fotki.yandex.ru/get/5600/lara58-58.86/0_4e388_b5e2ebe6_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16" y="1857364"/>
            <a:ext cx="571504" cy="625797"/>
          </a:xfrm>
          <a:prstGeom prst="rect">
            <a:avLst/>
          </a:prstGeom>
          <a:noFill/>
        </p:spPr>
      </p:pic>
      <p:pic>
        <p:nvPicPr>
          <p:cNvPr id="37" name="Picture 24" descr="http://img-fotki.yandex.ru/get/5600/lara58-58.86/0_4e388_b5e2ebe6_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16" y="5357826"/>
            <a:ext cx="571504" cy="625797"/>
          </a:xfrm>
          <a:prstGeom prst="rect">
            <a:avLst/>
          </a:prstGeom>
          <a:noFill/>
        </p:spPr>
      </p:pic>
      <p:pic>
        <p:nvPicPr>
          <p:cNvPr id="15386" name="Picture 26" descr="http://klindr.ru/uploads/den%20zahiti%20detei%D0%9D%D0%BE%D0%B2%D0%B0%D1%8F%20%D0%BF%D0%B0%D0%BF%D0%BA%D0%B0/herbaceous_border_003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5400000">
            <a:off x="-2250315" y="2821761"/>
            <a:ext cx="6000792" cy="1071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4434" y="2285992"/>
            <a:ext cx="44037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Молодец!</a:t>
            </a:r>
            <a:endParaRPr lang="ru-RU" sz="6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 descr="https://arhivurokov.ru/multiurok/html/2017/03/13/s_58c6ac1f35d1e/585486_1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02" y="170730"/>
            <a:ext cx="7858212" cy="1707391"/>
          </a:xfrm>
          <a:prstGeom prst="rect">
            <a:avLst/>
          </a:prstGeom>
          <a:noFill/>
        </p:spPr>
      </p:pic>
      <p:pic>
        <p:nvPicPr>
          <p:cNvPr id="4" name="Picture 8" descr="https://zelenskaya-ds127.edusev.ru/uploads/9000/31379/persona/articles/.thumbs/0_986b7_92c9797d_XL.png?14998023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929066"/>
            <a:ext cx="3714776" cy="2317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75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Анастасия Кузнецова</cp:lastModifiedBy>
  <cp:revision>39</cp:revision>
  <dcterms:created xsi:type="dcterms:W3CDTF">2018-02-24T13:12:33Z</dcterms:created>
  <dcterms:modified xsi:type="dcterms:W3CDTF">2024-03-21T11:20:49Z</dcterms:modified>
</cp:coreProperties>
</file>