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0" r:id="rId2"/>
    <p:sldId id="262" r:id="rId3"/>
    <p:sldId id="263" r:id="rId4"/>
    <p:sldId id="276" r:id="rId5"/>
    <p:sldId id="277" r:id="rId6"/>
    <p:sldId id="278" r:id="rId7"/>
    <p:sldId id="27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C05-244A-4D14-8930-29DAAD670BE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6FFC05-244A-4D14-8930-29DAAD670BE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FA992C2-0601-40AA-B5F0-80F3EB987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077867"/>
            <a:ext cx="5184576" cy="1584176"/>
          </a:xfrm>
        </p:spPr>
        <p:txBody>
          <a:bodyPr/>
          <a:lstStyle/>
          <a:p>
            <a:pPr algn="r"/>
            <a:r>
              <a:rPr lang="ru-RU" dirty="0" smtClean="0"/>
              <a:t>Автор: </a:t>
            </a:r>
            <a:r>
              <a:rPr lang="ru-RU" dirty="0" smtClean="0"/>
              <a:t>Кузнецова А.А.,</a:t>
            </a:r>
          </a:p>
          <a:p>
            <a:pPr algn="r"/>
            <a:r>
              <a:rPr lang="ru-RU" dirty="0" smtClean="0"/>
              <a:t>воспитатель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212976"/>
            <a:ext cx="7128792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к занятию по ПДД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556792"/>
            <a:ext cx="73448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Наш верный помощник - спецтранспорт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49080"/>
            <a:ext cx="1650369" cy="185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482" t="9524" r="3661" b="7143"/>
          <a:stretch>
            <a:fillRect/>
          </a:stretch>
        </p:blipFill>
        <p:spPr bwMode="auto">
          <a:xfrm>
            <a:off x="251520" y="548680"/>
            <a:ext cx="46085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 t="12446" b="11355"/>
          <a:stretch>
            <a:fillRect/>
          </a:stretch>
        </p:blipFill>
        <p:spPr bwMode="auto">
          <a:xfrm>
            <a:off x="467544" y="3717032"/>
            <a:ext cx="466201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 l="6452" t="12903" r="6452" b="11828"/>
          <a:stretch>
            <a:fillRect/>
          </a:stretch>
        </p:blipFill>
        <p:spPr bwMode="auto">
          <a:xfrm>
            <a:off x="4716016" y="2132856"/>
            <a:ext cx="422172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 l="5113" t="10681" r="3932" b="7107"/>
          <a:stretch>
            <a:fillRect/>
          </a:stretch>
        </p:blipFill>
        <p:spPr bwMode="auto">
          <a:xfrm>
            <a:off x="3975586" y="1124744"/>
            <a:ext cx="4844886" cy="289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 l="3590" t="5343" r="1034" b="11846"/>
          <a:stretch>
            <a:fillRect/>
          </a:stretch>
        </p:blipFill>
        <p:spPr bwMode="auto">
          <a:xfrm>
            <a:off x="395536" y="3429000"/>
            <a:ext cx="4513277" cy="293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 l="3096" t="5577" r="8732" b="13525"/>
          <a:stretch>
            <a:fillRect/>
          </a:stretch>
        </p:blipFill>
        <p:spPr bwMode="auto">
          <a:xfrm>
            <a:off x="72008" y="476672"/>
            <a:ext cx="3923928" cy="210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8390" t="13128" r="12766" b="10714"/>
          <a:stretch>
            <a:fillRect/>
          </a:stretch>
        </p:blipFill>
        <p:spPr bwMode="auto">
          <a:xfrm>
            <a:off x="6300192" y="188640"/>
            <a:ext cx="2495516" cy="220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2304256" cy="339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35694 0.57454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2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2525"/>
          <a:stretch>
            <a:fillRect/>
          </a:stretch>
        </p:blipFill>
        <p:spPr bwMode="auto">
          <a:xfrm>
            <a:off x="4139952" y="1412776"/>
            <a:ext cx="474701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l="2262" t="2381" r="2453" b="7143"/>
          <a:stretch>
            <a:fillRect/>
          </a:stretch>
        </p:blipFill>
        <p:spPr bwMode="auto">
          <a:xfrm>
            <a:off x="395535" y="2276872"/>
            <a:ext cx="3710307" cy="243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320013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1.85185E-6 C 0.00591 0.12593 0.01094 0.25232 -0.01944 0.33241 C -0.04965 0.4125 -0.14618 0.45 -0.17986 0.48033 C -0.21388 0.51042 -0.21822 0.51227 -0.22222 0.51459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652" t="3500" r="4629" b="9001"/>
          <a:stretch>
            <a:fillRect/>
          </a:stretch>
        </p:blipFill>
        <p:spPr bwMode="auto">
          <a:xfrm>
            <a:off x="611560" y="692696"/>
            <a:ext cx="3672408" cy="23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2262" t="2381" r="2453" b="7143"/>
          <a:stretch>
            <a:fillRect/>
          </a:stretch>
        </p:blipFill>
        <p:spPr bwMode="auto">
          <a:xfrm>
            <a:off x="755576" y="3016816"/>
            <a:ext cx="5400600" cy="353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8390" t="13128" r="12766" b="10714"/>
          <a:stretch>
            <a:fillRect/>
          </a:stretch>
        </p:blipFill>
        <p:spPr bwMode="auto">
          <a:xfrm>
            <a:off x="4860032" y="404664"/>
            <a:ext cx="3906350" cy="333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355</TotalTime>
  <Words>17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презентация к занятию по ПДД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41</cp:revision>
  <dcterms:created xsi:type="dcterms:W3CDTF">2011-03-18T18:30:00Z</dcterms:created>
  <dcterms:modified xsi:type="dcterms:W3CDTF">2015-10-27T18:15:15Z</dcterms:modified>
</cp:coreProperties>
</file>