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83" r:id="rId3"/>
    <p:sldId id="256" r:id="rId4"/>
    <p:sldId id="268" r:id="rId5"/>
    <p:sldId id="292" r:id="rId6"/>
    <p:sldId id="267" r:id="rId7"/>
    <p:sldId id="269" r:id="rId8"/>
    <p:sldId id="271" r:id="rId9"/>
    <p:sldId id="286" r:id="rId10"/>
    <p:sldId id="293" r:id="rId11"/>
    <p:sldId id="294" r:id="rId12"/>
    <p:sldId id="302" r:id="rId13"/>
    <p:sldId id="259" r:id="rId14"/>
    <p:sldId id="260" r:id="rId15"/>
    <p:sldId id="281" r:id="rId16"/>
    <p:sldId id="282" r:id="rId17"/>
    <p:sldId id="289" r:id="rId18"/>
    <p:sldId id="274" r:id="rId19"/>
    <p:sldId id="301" r:id="rId20"/>
    <p:sldId id="303" r:id="rId21"/>
    <p:sldId id="297" r:id="rId22"/>
    <p:sldId id="298" r:id="rId23"/>
    <p:sldId id="300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5050"/>
    <a:srgbClr val="FF33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698" autoAdjust="0"/>
  </p:normalViewPr>
  <p:slideViewPr>
    <p:cSldViewPr>
      <p:cViewPr varScale="1">
        <p:scale>
          <a:sx n="77" d="100"/>
          <a:sy n="77" d="100"/>
        </p:scale>
        <p:origin x="161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2E48D-E3D0-40B9-99FB-D1F78A6EA4E0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69409-0A72-4A98-A78D-87650B7ED7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9BA4E-649A-4A09-A9F4-D1AD0CCEAB4B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325D0-CBC7-4B68-8522-D8CD687787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A14AF-22AE-46AA-AB7C-BC60B71D858F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55524-4C5B-440F-BED8-7A09B07D2F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1BCA6-964F-4E8B-8119-F431333909FB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60E7E-E173-41A9-9F3D-23CF9423FF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4EDD2-D590-480A-B40F-00DC8588C23A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0305B-F295-4A5B-84C7-20F5E89ACE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052EB-94B5-433A-9197-963AF3420E9C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D7204-0E91-4127-A03A-35083DB0BD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F1178-0C54-4B40-9F22-087B264F27A0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63B90-2556-4B80-B43B-6444DB1E0B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2C15F-ACE2-489E-BF54-0BE3DD782B97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6B978-F3EE-467A-AF7C-4C5BAC9C9B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9F907-9D54-4E8B-8CD7-DC4C117FB982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DE09D-C9D4-4A48-97B6-EA3FC60A20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E5BA3-E9E0-4DDC-9B9A-988B1B17F201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25128-2B78-41EE-8B6A-15DDE015A6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D7B88-089C-4185-920E-8B77D62E9731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9190B-B4A9-4618-8AC1-97BB55D6E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52C0838-C89C-4BDB-A07E-C7F46C3A463C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62337F-C4E2-4651-A033-1BC1F3C848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5" Type="http://schemas.openxmlformats.org/officeDocument/2006/relationships/image" Target="../media/image56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image" Target="../media/image88.jpeg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slide" Target="slide2.xml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Relationship Id="rId9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png"/><Relationship Id="rId11" Type="http://schemas.openxmlformats.org/officeDocument/2006/relationships/image" Target="../media/image113.png"/><Relationship Id="rId5" Type="http://schemas.openxmlformats.org/officeDocument/2006/relationships/image" Target="../media/image108.png"/><Relationship Id="rId10" Type="http://schemas.openxmlformats.org/officeDocument/2006/relationships/slide" Target="slide2.xml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png"/><Relationship Id="rId11" Type="http://schemas.openxmlformats.org/officeDocument/2006/relationships/image" Target="../media/image113.png"/><Relationship Id="rId5" Type="http://schemas.openxmlformats.org/officeDocument/2006/relationships/image" Target="../media/image116.png"/><Relationship Id="rId10" Type="http://schemas.openxmlformats.org/officeDocument/2006/relationships/slide" Target="slide2.xml"/><Relationship Id="rId4" Type="http://schemas.openxmlformats.org/officeDocument/2006/relationships/image" Target="../media/image115.png"/><Relationship Id="rId9" Type="http://schemas.openxmlformats.org/officeDocument/2006/relationships/image" Target="../media/image1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png"/><Relationship Id="rId11" Type="http://schemas.openxmlformats.org/officeDocument/2006/relationships/image" Target="../media/image113.png"/><Relationship Id="rId5" Type="http://schemas.openxmlformats.org/officeDocument/2006/relationships/image" Target="../media/image123.png"/><Relationship Id="rId10" Type="http://schemas.openxmlformats.org/officeDocument/2006/relationships/slide" Target="slide2.xml"/><Relationship Id="rId4" Type="http://schemas.openxmlformats.org/officeDocument/2006/relationships/image" Target="../media/image122.png"/><Relationship Id="rId9" Type="http://schemas.openxmlformats.org/officeDocument/2006/relationships/image" Target="../media/image1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10" Type="http://schemas.openxmlformats.org/officeDocument/2006/relationships/image" Target="../media/image113.png"/><Relationship Id="rId4" Type="http://schemas.openxmlformats.org/officeDocument/2006/relationships/image" Target="../media/image129.png"/><Relationship Id="rId9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143.png"/><Relationship Id="rId3" Type="http://schemas.openxmlformats.org/officeDocument/2006/relationships/image" Target="../media/image2.jpeg"/><Relationship Id="rId7" Type="http://schemas.openxmlformats.org/officeDocument/2006/relationships/image" Target="../media/image137.png"/><Relationship Id="rId12" Type="http://schemas.openxmlformats.org/officeDocument/2006/relationships/image" Target="../media/image142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5" Type="http://schemas.openxmlformats.org/officeDocument/2006/relationships/image" Target="../media/image135.png"/><Relationship Id="rId15" Type="http://schemas.openxmlformats.org/officeDocument/2006/relationships/image" Target="../media/image113.png"/><Relationship Id="rId10" Type="http://schemas.openxmlformats.org/officeDocument/2006/relationships/image" Target="../media/image140.png"/><Relationship Id="rId4" Type="http://schemas.openxmlformats.org/officeDocument/2006/relationships/image" Target="../media/image134.png"/><Relationship Id="rId9" Type="http://schemas.openxmlformats.org/officeDocument/2006/relationships/image" Target="../media/image139.png"/><Relationship Id="rId1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2.jpeg"/><Relationship Id="rId7" Type="http://schemas.openxmlformats.org/officeDocument/2006/relationships/image" Target="../media/image147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146.png"/><Relationship Id="rId11" Type="http://schemas.openxmlformats.org/officeDocument/2006/relationships/image" Target="../media/image113.png"/><Relationship Id="rId5" Type="http://schemas.openxmlformats.org/officeDocument/2006/relationships/image" Target="../media/image145.png"/><Relationship Id="rId10" Type="http://schemas.openxmlformats.org/officeDocument/2006/relationships/slide" Target="slide2.xml"/><Relationship Id="rId4" Type="http://schemas.openxmlformats.org/officeDocument/2006/relationships/image" Target="../media/image144.png"/><Relationship Id="rId9" Type="http://schemas.openxmlformats.org/officeDocument/2006/relationships/image" Target="../media/image1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13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slide" Target="slide2.xml"/><Relationship Id="rId5" Type="http://schemas.openxmlformats.org/officeDocument/2006/relationships/image" Target="../media/image150.png"/><Relationship Id="rId4" Type="http://schemas.openxmlformats.org/officeDocument/2006/relationships/image" Target="../media/image1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9.png"/><Relationship Id="rId3" Type="http://schemas.openxmlformats.org/officeDocument/2006/relationships/slide" Target="slide3.xml"/><Relationship Id="rId7" Type="http://schemas.openxmlformats.org/officeDocument/2006/relationships/slide" Target="slide19.xml"/><Relationship Id="rId12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image" Target="../media/image6.png"/><Relationship Id="rId4" Type="http://schemas.openxmlformats.org/officeDocument/2006/relationships/image" Target="../media/image3.jpeg"/><Relationship Id="rId9" Type="http://schemas.openxmlformats.org/officeDocument/2006/relationships/image" Target="../media/image5.jpeg"/><Relationship Id="rId1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60.png"/><Relationship Id="rId3" Type="http://schemas.openxmlformats.org/officeDocument/2006/relationships/image" Target="../media/image2.jpeg"/><Relationship Id="rId7" Type="http://schemas.openxmlformats.org/officeDocument/2006/relationships/image" Target="../media/image154.png"/><Relationship Id="rId12" Type="http://schemas.openxmlformats.org/officeDocument/2006/relationships/image" Target="../media/image159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13.png"/><Relationship Id="rId1" Type="http://schemas.openxmlformats.org/officeDocument/2006/relationships/audio" Target="NULL" TargetMode="Externa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5" Type="http://schemas.openxmlformats.org/officeDocument/2006/relationships/image" Target="../media/image152.png"/><Relationship Id="rId15" Type="http://schemas.openxmlformats.org/officeDocument/2006/relationships/slide" Target="slide2.xml"/><Relationship Id="rId10" Type="http://schemas.openxmlformats.org/officeDocument/2006/relationships/image" Target="../media/image157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Relationship Id="rId14" Type="http://schemas.openxmlformats.org/officeDocument/2006/relationships/image" Target="../media/image16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3" Type="http://schemas.openxmlformats.org/officeDocument/2006/relationships/image" Target="../media/image163.jpeg"/><Relationship Id="rId7" Type="http://schemas.openxmlformats.org/officeDocument/2006/relationships/image" Target="../media/image167.pn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6.png"/><Relationship Id="rId11" Type="http://schemas.openxmlformats.org/officeDocument/2006/relationships/image" Target="../media/image113.png"/><Relationship Id="rId5" Type="http://schemas.openxmlformats.org/officeDocument/2006/relationships/image" Target="../media/image165.png"/><Relationship Id="rId10" Type="http://schemas.openxmlformats.org/officeDocument/2006/relationships/slide" Target="slide2.xml"/><Relationship Id="rId4" Type="http://schemas.openxmlformats.org/officeDocument/2006/relationships/image" Target="../media/image164.png"/><Relationship Id="rId9" Type="http://schemas.openxmlformats.org/officeDocument/2006/relationships/image" Target="../media/image16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70.png"/><Relationship Id="rId7" Type="http://schemas.openxmlformats.org/officeDocument/2006/relationships/image" Target="../media/image174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173.png"/><Relationship Id="rId5" Type="http://schemas.openxmlformats.org/officeDocument/2006/relationships/image" Target="../media/image172.png"/><Relationship Id="rId4" Type="http://schemas.openxmlformats.org/officeDocument/2006/relationships/image" Target="../media/image171.png"/><Relationship Id="rId9" Type="http://schemas.openxmlformats.org/officeDocument/2006/relationships/image" Target="../media/image1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2.jpeg"/><Relationship Id="rId7" Type="http://schemas.openxmlformats.org/officeDocument/2006/relationships/slide" Target="slide2.xml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176.png"/><Relationship Id="rId5" Type="http://schemas.openxmlformats.org/officeDocument/2006/relationships/image" Target="../media/image175.png"/><Relationship Id="rId4" Type="http://schemas.openxmlformats.org/officeDocument/2006/relationships/image" Target="../media/image1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slide" Target="slide2.xml"/><Relationship Id="rId4" Type="http://schemas.openxmlformats.org/officeDocument/2006/relationships/image" Target="../media/image18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slide" Target="slide2.xml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49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slide" Target="slide2.xml"/><Relationship Id="rId2" Type="http://schemas.openxmlformats.org/officeDocument/2006/relationships/image" Target="../media/image34.jpe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jpeg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6" Type="http://schemas.openxmlformats.org/officeDocument/2006/relationships/image" Target="../media/image60.png"/><Relationship Id="rId11" Type="http://schemas.openxmlformats.org/officeDocument/2006/relationships/image" Target="../media/image56.png"/><Relationship Id="rId5" Type="http://schemas.openxmlformats.org/officeDocument/2006/relationships/image" Target="../media/image59.jpeg"/><Relationship Id="rId10" Type="http://schemas.openxmlformats.org/officeDocument/2006/relationships/slide" Target="slide2.xml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image" Target="../media/image64.png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5" Type="http://schemas.openxmlformats.org/officeDocument/2006/relationships/slide" Target="slide2.xml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>
            <a:hlinkClick r:id="" action="ppaction://hlinkshowjump?jump=nextslide"/>
          </p:cNvPr>
          <p:cNvSpPr/>
          <p:nvPr/>
        </p:nvSpPr>
        <p:spPr>
          <a:xfrm>
            <a:off x="3635375" y="3789363"/>
            <a:ext cx="2160588" cy="936625"/>
          </a:xfrm>
          <a:prstGeom prst="ellipse">
            <a:avLst/>
          </a:prstGeom>
          <a:solidFill>
            <a:srgbClr val="FFC0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Старт</a:t>
            </a:r>
          </a:p>
        </p:txBody>
      </p:sp>
      <p:sp>
        <p:nvSpPr>
          <p:cNvPr id="13315" name="WordArt 8"/>
          <p:cNvSpPr>
            <a:spLocks noChangeArrowheads="1" noChangeShapeType="1" noTextEdit="1"/>
          </p:cNvSpPr>
          <p:nvPr/>
        </p:nvSpPr>
        <p:spPr bwMode="auto">
          <a:xfrm>
            <a:off x="2195513" y="2636838"/>
            <a:ext cx="5040312" cy="8636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математика</a:t>
            </a:r>
          </a:p>
        </p:txBody>
      </p:sp>
      <p:sp>
        <p:nvSpPr>
          <p:cNvPr id="13316" name="WordArt 9"/>
          <p:cNvSpPr>
            <a:spLocks noChangeArrowheads="1" noChangeShapeType="1" noTextEdit="1"/>
          </p:cNvSpPr>
          <p:nvPr/>
        </p:nvSpPr>
        <p:spPr bwMode="auto">
          <a:xfrm>
            <a:off x="1403350" y="981075"/>
            <a:ext cx="6475413" cy="22320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rgbClr val="FF9933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Занимательная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1113"/>
            <a:ext cx="5854700" cy="63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2852738"/>
            <a:ext cx="1046162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3905250"/>
            <a:ext cx="550862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94188" y="3151188"/>
            <a:ext cx="554037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74850" y="2106613"/>
            <a:ext cx="554038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48050" y="2538413"/>
            <a:ext cx="554038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8838" y="1312863"/>
            <a:ext cx="554037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3225" y="1081088"/>
            <a:ext cx="554038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84438" y="260350"/>
            <a:ext cx="554037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12875" y="1028700"/>
            <a:ext cx="1042988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57413" y="2511425"/>
            <a:ext cx="1042987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81100" y="3151188"/>
            <a:ext cx="1042988" cy="104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06938" y="1858963"/>
            <a:ext cx="946150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62313" y="404813"/>
            <a:ext cx="925512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935288" y="1409700"/>
            <a:ext cx="1023937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88975" y="2246313"/>
            <a:ext cx="1014413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6" name="Picture 17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40438" y="1773238"/>
            <a:ext cx="3103562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7" name="Рисунок 1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851275" y="4581525"/>
            <a:ext cx="2295525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трелка вправо 2">
            <a:hlinkClick r:id="" action="ppaction://hlinkshowjump?jump=nextslide"/>
          </p:cNvPr>
          <p:cNvSpPr/>
          <p:nvPr/>
        </p:nvSpPr>
        <p:spPr>
          <a:xfrm>
            <a:off x="8056563" y="6167438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2549" name="Picture 2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6138863"/>
            <a:ext cx="143827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7037E-6 L 0.31684 0.478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33" y="2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0.38733 0.2261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58" y="1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96296E-6 L 0.40729 0.5833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65" y="2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7.40741E-7 L 0.30052 0.7368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17" y="3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33333E-6 L 0.1665 0.6381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16" y="3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0.22656 0.4150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19" y="20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48148E-6 L 0.17343 0.3256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63" y="1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0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0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0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3335338"/>
            <a:ext cx="2519362" cy="352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11413" y="239713"/>
            <a:ext cx="8064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67625" y="419100"/>
            <a:ext cx="927100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/>
          <a:srcRect b="-3331"/>
          <a:stretch>
            <a:fillRect/>
          </a:stretch>
        </p:blipFill>
        <p:spPr bwMode="auto">
          <a:xfrm>
            <a:off x="6437313" y="17463"/>
            <a:ext cx="909637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4975" y="852488"/>
            <a:ext cx="741363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87875" y="1862138"/>
            <a:ext cx="809625" cy="215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9"/>
          <a:srcRect t="-5882"/>
          <a:stretch>
            <a:fillRect/>
          </a:stretch>
        </p:blipFill>
        <p:spPr bwMode="auto">
          <a:xfrm>
            <a:off x="7918450" y="1862138"/>
            <a:ext cx="842963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19475" y="1171575"/>
            <a:ext cx="738188" cy="177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503363" y="944563"/>
            <a:ext cx="908050" cy="249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416675" y="2065338"/>
            <a:ext cx="908050" cy="249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992688" y="534988"/>
            <a:ext cx="841375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757863" y="1739900"/>
            <a:ext cx="828675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781300" y="2106613"/>
            <a:ext cx="1125538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трелка вправо 2">
            <a:hlinkClick r:id="" action="ppaction://hlinkshowjump?jump=nextslide"/>
          </p:cNvPr>
          <p:cNvSpPr/>
          <p:nvPr/>
        </p:nvSpPr>
        <p:spPr>
          <a:xfrm>
            <a:off x="8105775" y="6264275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3568" name="Picture 2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5088" y="6181725"/>
            <a:ext cx="143827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1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10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41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410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41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40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1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44444E-6 L 0.10486 0.36945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43" y="1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22222E-6 L -0.44271 0.58889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35" y="2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7 L -0.39306 0.2585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53" y="1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2492375"/>
            <a:ext cx="2157412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58050" y="3848100"/>
            <a:ext cx="776288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32563" y="3192463"/>
            <a:ext cx="76835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64163" y="3357563"/>
            <a:ext cx="774700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37375" y="5037138"/>
            <a:ext cx="774700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43450" y="5659438"/>
            <a:ext cx="7747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46700" y="3400425"/>
            <a:ext cx="7747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4213" y="5065713"/>
            <a:ext cx="7747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8078788" y="6245225"/>
            <a:ext cx="979487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4587" name="Picture 2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6138863"/>
            <a:ext cx="143827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17919E-6 L -0.08958 0.09549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79" y="47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7.51445E-7 L -0.33524 0.10543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71" y="52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65896E-6 L -0.35625 -0.1523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12" y="-7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1738" y="4810125"/>
            <a:ext cx="2376487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04025" y="476250"/>
            <a:ext cx="2106613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63938" y="1196975"/>
            <a:ext cx="2830512" cy="214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71663" y="4540250"/>
            <a:ext cx="244475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9388" y="0"/>
            <a:ext cx="3494087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3206750"/>
            <a:ext cx="47625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>
            <a:hlinkClick r:id="" action="ppaction://hlinkshowjump?jump=nextslide"/>
          </p:cNvPr>
          <p:cNvSpPr/>
          <p:nvPr/>
        </p:nvSpPr>
        <p:spPr>
          <a:xfrm>
            <a:off x="8018463" y="6284913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5609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79388" y="2420938"/>
            <a:ext cx="1677987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0" name="Picture 2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6138863"/>
            <a:ext cx="143827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750" y="3213100"/>
            <a:ext cx="1619250" cy="330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1052513"/>
            <a:ext cx="32385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67175" y="261938"/>
            <a:ext cx="1550988" cy="305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29325" y="3954463"/>
            <a:ext cx="1549400" cy="279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3500438"/>
            <a:ext cx="2736850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59113" y="3357563"/>
            <a:ext cx="298132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80125" y="41275"/>
            <a:ext cx="2182813" cy="354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8081963" y="6208713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6634" name="Picture 2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6138863"/>
            <a:ext cx="143827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37425" y="3990975"/>
            <a:ext cx="1682750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6450" y="981075"/>
            <a:ext cx="2665413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27313" y="3181350"/>
            <a:ext cx="2841625" cy="222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C:\Users\lenovo\Downloads\математика\0_a1b72_b32e05de_XXXL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64163" y="4694238"/>
            <a:ext cx="1690687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 descr="C:\Users\lenovo\Downloads\математика\mod_article1196696_10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1950" y="836613"/>
            <a:ext cx="2649538" cy="267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C:\Users\lenovo\Downloads\математика\i (5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07163" y="293688"/>
            <a:ext cx="2513012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C:\Users\lenovo\Downloads\математика\i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71450" y="3490913"/>
            <a:ext cx="2530475" cy="240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026400" y="6121400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7658" name="Picture 2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49238" y="6115050"/>
            <a:ext cx="143827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1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61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91413" y="3644900"/>
            <a:ext cx="1474787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Users\lenovo\Downloads\математика\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08700" y="279400"/>
            <a:ext cx="2941638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 descr="C:\Users\lenovo\Downloads\математика\5da146a7aa08b35f2d866b2d58c2422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1550" y="260350"/>
            <a:ext cx="3863975" cy="293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 descr="C:\Users\lenovo\Downloads\математика\0499d886918a979eb28b769f4a0d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19713" y="3021013"/>
            <a:ext cx="2273300" cy="210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C:\Users\lenovo\Downloads\математика\13637008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574344">
            <a:off x="-201612" y="3643313"/>
            <a:ext cx="25876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46313" y="3406775"/>
            <a:ext cx="4186237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трелка вправо 2">
            <a:hlinkClick r:id="" action="ppaction://hlinkshowjump?jump=nextslide"/>
          </p:cNvPr>
          <p:cNvSpPr/>
          <p:nvPr/>
        </p:nvSpPr>
        <p:spPr>
          <a:xfrm>
            <a:off x="7956550" y="6238875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8681" name="Picture 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65100" y="6138863"/>
            <a:ext cx="143827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1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25475" y="56308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Дуга 3"/>
          <p:cNvSpPr/>
          <p:nvPr/>
        </p:nvSpPr>
        <p:spPr>
          <a:xfrm>
            <a:off x="763588" y="1277938"/>
            <a:ext cx="7777162" cy="2735262"/>
          </a:xfrm>
          <a:prstGeom prst="arc">
            <a:avLst>
              <a:gd name="adj1" fmla="val 5212949"/>
              <a:gd name="adj2" fmla="val 107627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9700" name="Picture 2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31075" y="2516188"/>
            <a:ext cx="1566863" cy="157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83488" y="1798638"/>
            <a:ext cx="13176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2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92938" y="1339850"/>
            <a:ext cx="1249362" cy="117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861432">
            <a:off x="6318250" y="982663"/>
            <a:ext cx="124301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607397">
            <a:off x="5641975" y="747713"/>
            <a:ext cx="1146175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1916992">
            <a:off x="4538663" y="636588"/>
            <a:ext cx="13176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6" name="Picture 2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06813" y="688975"/>
            <a:ext cx="1249362" cy="117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2942142">
            <a:off x="4433888" y="5394325"/>
            <a:ext cx="1243012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8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32013" y="660400"/>
            <a:ext cx="1146175" cy="118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9" name="Picture 1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3231469" flipH="1">
            <a:off x="1254919" y="953294"/>
            <a:ext cx="12493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0" name="Picture 1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2913" y="1404938"/>
            <a:ext cx="1249362" cy="117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1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1712648">
            <a:off x="3538538" y="3451225"/>
            <a:ext cx="1243012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2" name="Picture 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6561132" flipH="1">
            <a:off x="473075" y="2319338"/>
            <a:ext cx="12620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3" name="Picture 1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-6698899">
            <a:off x="1118394" y="2859882"/>
            <a:ext cx="1146175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4" name="Picture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79600" y="3125788"/>
            <a:ext cx="13176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5" name="Picture 2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22563" y="3309938"/>
            <a:ext cx="1249362" cy="117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084513" y="5348288"/>
            <a:ext cx="1249362" cy="117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051800" y="6307138"/>
            <a:ext cx="977900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38838" y="5153025"/>
            <a:ext cx="1566862" cy="157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9" name="Picture 4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53988" y="3073400"/>
            <a:ext cx="1552575" cy="327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20" name="Picture 2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53988" y="6191250"/>
            <a:ext cx="143827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58382E-6 L -0.16302 -0.67768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60" y="-338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8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33425" y="562768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005013" y="342900"/>
            <a:ext cx="4895850" cy="4248150"/>
          </a:xfrm>
          <a:prstGeom prst="rect">
            <a:avLst/>
          </a:prstGeom>
          <a:gradFill>
            <a:gsLst>
              <a:gs pos="0">
                <a:srgbClr val="FF3399"/>
              </a:gs>
              <a:gs pos="7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635375" y="342900"/>
            <a:ext cx="0" cy="424815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219700" y="363538"/>
            <a:ext cx="73025" cy="42592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2005013" y="1773238"/>
            <a:ext cx="4895850" cy="71437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005013" y="3284538"/>
            <a:ext cx="4895850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4021138" y="692150"/>
            <a:ext cx="863600" cy="865188"/>
          </a:xfrm>
          <a:prstGeom prst="rect">
            <a:avLst/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5664200" y="620713"/>
            <a:ext cx="863600" cy="10080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Равнобедренный треугольник 29"/>
          <p:cNvSpPr/>
          <p:nvPr/>
        </p:nvSpPr>
        <p:spPr>
          <a:xfrm>
            <a:off x="2411413" y="620713"/>
            <a:ext cx="865187" cy="1008062"/>
          </a:xfrm>
          <a:prstGeom prst="triangle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073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05063" y="2239963"/>
            <a:ext cx="858837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76900" y="3525838"/>
            <a:ext cx="858838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75113" y="3421063"/>
            <a:ext cx="85883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84825" y="1990725"/>
            <a:ext cx="85883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24075" y="4926013"/>
            <a:ext cx="8651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6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29075" y="2092325"/>
            <a:ext cx="8651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4913313"/>
            <a:ext cx="858838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7940675" y="6283325"/>
            <a:ext cx="979488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40300" y="5095875"/>
            <a:ext cx="858838" cy="85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0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2379663"/>
            <a:ext cx="1876425" cy="385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1" name="Picture 2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9688" y="6115050"/>
            <a:ext cx="143827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44509E-6 L 0.0158 -0.207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-103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267200" y="3124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92950" y="3717925"/>
            <a:ext cx="1933575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759450" y="739775"/>
            <a:ext cx="2043113" cy="11303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04850" y="739775"/>
            <a:ext cx="1563688" cy="15875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971550" y="4076700"/>
            <a:ext cx="2232025" cy="2016125"/>
          </a:xfrm>
          <a:prstGeom prst="triangle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203575" y="2327275"/>
            <a:ext cx="1873250" cy="17494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омб 6"/>
          <p:cNvSpPr/>
          <p:nvPr/>
        </p:nvSpPr>
        <p:spPr>
          <a:xfrm>
            <a:off x="4859338" y="4076700"/>
            <a:ext cx="1800225" cy="2232025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8085138" y="6329363"/>
            <a:ext cx="979487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1754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8900" y="6211888"/>
            <a:ext cx="143827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F:\игра\5623b5b2911c1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3800" y="549275"/>
            <a:ext cx="3708400" cy="27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Рисунок 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91213" y="730250"/>
            <a:ext cx="1890712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2" descr="F:\игра\5623b5b2911c1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3825875"/>
            <a:ext cx="3708400" cy="27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3" descr="F:\игра\5623b5b2911c1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549275"/>
            <a:ext cx="3708400" cy="27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4" descr="F:\игра\5623b5b2911c1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073650" y="3824288"/>
            <a:ext cx="3751263" cy="281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5237338" y="1940142"/>
            <a:ext cx="53572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1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623771" y="1016812"/>
            <a:ext cx="53572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2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669697" y="1017013"/>
            <a:ext cx="53572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/>
                <a:solidFill>
                  <a:schemeClr val="accent3"/>
                </a:solidFill>
                <a:latin typeface="+mn-lt"/>
                <a:cs typeface="+mn-cs"/>
              </a:rPr>
              <a:t>3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844253" y="1940343"/>
            <a:ext cx="53572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4</a:t>
            </a:r>
          </a:p>
        </p:txBody>
      </p:sp>
      <p:pic>
        <p:nvPicPr>
          <p:cNvPr id="14347" name="Рисунок 3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55650" y="3981450"/>
            <a:ext cx="3332163" cy="246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Рисунок 1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95288" y="3983038"/>
            <a:ext cx="1998662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" name="Рисунок 102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79463" y="723900"/>
            <a:ext cx="2519362" cy="24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Овал 1024"/>
          <p:cNvSpPr/>
          <p:nvPr/>
        </p:nvSpPr>
        <p:spPr>
          <a:xfrm>
            <a:off x="2133600" y="817563"/>
            <a:ext cx="576263" cy="612775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30" name="Равнобедренный треугольник 1029"/>
          <p:cNvSpPr/>
          <p:nvPr/>
        </p:nvSpPr>
        <p:spPr>
          <a:xfrm>
            <a:off x="3360738" y="1806575"/>
            <a:ext cx="503237" cy="595313"/>
          </a:xfrm>
          <a:prstGeom prst="triangle">
            <a:avLst/>
          </a:prstGeom>
          <a:solidFill>
            <a:srgbClr val="00B05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31" name="Прямоугольник 1030"/>
          <p:cNvSpPr/>
          <p:nvPr/>
        </p:nvSpPr>
        <p:spPr>
          <a:xfrm>
            <a:off x="2903538" y="2635250"/>
            <a:ext cx="457200" cy="457200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32" name="Прямоугольник 1031"/>
          <p:cNvSpPr/>
          <p:nvPr/>
        </p:nvSpPr>
        <p:spPr>
          <a:xfrm>
            <a:off x="2955925" y="919163"/>
            <a:ext cx="908050" cy="558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4354" name="Рисунок 103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572250" y="3994150"/>
            <a:ext cx="1808163" cy="245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5" name="Рисунок 103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321300" y="4868863"/>
            <a:ext cx="1481138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376738" y="3386138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6413" y="5829300"/>
            <a:ext cx="960437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39925" y="5199063"/>
            <a:ext cx="1566863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19488" y="5475288"/>
            <a:ext cx="990600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911725" y="5856288"/>
            <a:ext cx="1484313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Рисунок 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87350" y="25400"/>
            <a:ext cx="2960688" cy="296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Рисунок 2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955925" y="41275"/>
            <a:ext cx="3910013" cy="257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Рисунок 3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506788" y="3203575"/>
            <a:ext cx="2982912" cy="179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8" name="Рисунок 4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620838" y="2276475"/>
            <a:ext cx="188595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9" name="Рисунок 5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489700" y="404813"/>
            <a:ext cx="265430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0" name="Picture 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55563" y="2974975"/>
            <a:ext cx="1895476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8027988" y="6264275"/>
            <a:ext cx="979487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2782" name="Picture 2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6172200"/>
            <a:ext cx="143827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2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2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2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127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1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661052">
            <a:off x="4105275" y="3441700"/>
            <a:ext cx="88582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2997200"/>
            <a:ext cx="1887537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0800000" flipH="1" flipV="1">
            <a:off x="274638" y="260350"/>
            <a:ext cx="97155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5263" y="3071813"/>
            <a:ext cx="5397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84438" y="5518150"/>
            <a:ext cx="792162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526517">
            <a:off x="2798763" y="2998788"/>
            <a:ext cx="971550" cy="70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393113" y="4941888"/>
            <a:ext cx="6921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926388" y="6281738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3802" name="Picture 2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25413" y="6164263"/>
            <a:ext cx="143827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046163" y="25146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5650" y="1795463"/>
            <a:ext cx="1190625" cy="19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Трапеция 1"/>
          <p:cNvSpPr/>
          <p:nvPr/>
        </p:nvSpPr>
        <p:spPr>
          <a:xfrm flipV="1">
            <a:off x="2803525" y="5505450"/>
            <a:ext cx="4100513" cy="1016000"/>
          </a:xfrm>
          <a:prstGeom prst="trapezoid">
            <a:avLst>
              <a:gd name="adj" fmla="val 7071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7743825" y="4422775"/>
            <a:ext cx="1358900" cy="1804988"/>
          </a:xfrm>
          <a:prstGeom prst="triangle">
            <a:avLst>
              <a:gd name="adj" fmla="val 0"/>
            </a:avLst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47800" y="5495925"/>
            <a:ext cx="998538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2803525" y="5999163"/>
            <a:ext cx="457200" cy="4572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62813" y="6111875"/>
            <a:ext cx="481012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23050" y="6262688"/>
            <a:ext cx="481013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8054975" y="6351588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4827" name="Picture 2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513" y="6116638"/>
            <a:ext cx="14382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4971E-6 L -0.00712 -0.2714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-135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77457E-6 L 0.20833 -0.4268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17" y="-213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32948E-6 L -0.35816 -0.4018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-200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02312E-6 L 0.09757 -0.334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8" y="-167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02312E-6 L -0.22691 -0.363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54" y="-18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2948E-6 L -0.21025 -0.3417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21" y="-170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20738" y="518636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2750" y="3433763"/>
            <a:ext cx="1890713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Рисунок 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43213" y="2492375"/>
            <a:ext cx="6062662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971550" y="73025"/>
            <a:ext cx="1296988" cy="115093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715250" y="2519363"/>
            <a:ext cx="1223963" cy="1150937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046788" y="292100"/>
            <a:ext cx="2892425" cy="1522413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84438" y="330200"/>
            <a:ext cx="1439862" cy="3105150"/>
          </a:xfrm>
          <a:prstGeom prst="rect">
            <a:avLst/>
          </a:prstGeom>
          <a:solidFill>
            <a:srgbClr val="00B05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284663" y="292100"/>
            <a:ext cx="1417637" cy="1519238"/>
          </a:xfrm>
          <a:prstGeom prst="rect">
            <a:avLst/>
          </a:prstGeom>
          <a:solidFill>
            <a:srgbClr val="00B05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046788" y="2103438"/>
            <a:ext cx="1144587" cy="1349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трелка вправо 8">
            <a:hlinkClick r:id="rId7" action="ppaction://hlinksldjump"/>
          </p:cNvPr>
          <p:cNvSpPr/>
          <p:nvPr/>
        </p:nvSpPr>
        <p:spPr>
          <a:xfrm>
            <a:off x="7974013" y="6200775"/>
            <a:ext cx="979487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5852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1600" y="6196013"/>
            <a:ext cx="143827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73988E-6 L 0.22848 0.8036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24" y="4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16185E-6 L -0.1349 0.4473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3" y="223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58382E-6 L -0.15625 0.5560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3" y="27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46821E-7 L 0.19687 0.3091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4" y="154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79769E-6 L -0.03593 0.5558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6" y="27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27746E-6 L -0.17656 0.1158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37" y="57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1975" y="2924175"/>
            <a:ext cx="22320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476250"/>
            <a:ext cx="1831975" cy="168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19250" y="2349500"/>
            <a:ext cx="1828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1728146">
            <a:off x="4572000" y="1916113"/>
            <a:ext cx="1828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173788">
            <a:off x="3348038" y="333375"/>
            <a:ext cx="1828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4124782">
            <a:off x="6727825" y="481013"/>
            <a:ext cx="1828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192735" y="5281990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6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66315" y="5288340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5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976117" y="5288340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7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39172" y="5281990"/>
            <a:ext cx="808234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4</a:t>
            </a:r>
          </a:p>
        </p:txBody>
      </p:sp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101013" y="6308725"/>
            <a:ext cx="977900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373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0825" y="5949950"/>
            <a:ext cx="144145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3213100"/>
            <a:ext cx="1658937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6713" y="-7938"/>
            <a:ext cx="1631950" cy="154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263" y="1916113"/>
            <a:ext cx="1836737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59175" y="122238"/>
            <a:ext cx="2001838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1363" y="385763"/>
            <a:ext cx="2433637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455693" y="5265486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5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70742" y="5271114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7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58331" y="5322509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4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870866" y="5268821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8</a:t>
            </a:r>
          </a:p>
        </p:txBody>
      </p:sp>
      <p:sp>
        <p:nvSpPr>
          <p:cNvPr id="13" name="Стрелка вправо 12">
            <a:hlinkClick r:id="" action="ppaction://hlinkshowjump?jump=nextslide"/>
          </p:cNvPr>
          <p:cNvSpPr/>
          <p:nvPr/>
        </p:nvSpPr>
        <p:spPr>
          <a:xfrm>
            <a:off x="8027988" y="6357938"/>
            <a:ext cx="979487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825" y="5876925"/>
            <a:ext cx="1495425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52888"/>
            <a:ext cx="9144000" cy="280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616640">
            <a:off x="250825" y="5084763"/>
            <a:ext cx="762000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706821">
            <a:off x="2032000" y="4891088"/>
            <a:ext cx="76200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40563" y="6140450"/>
            <a:ext cx="76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58888" y="4581525"/>
            <a:ext cx="519112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063093">
            <a:off x="2663825" y="5372100"/>
            <a:ext cx="649288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81875" y="4703763"/>
            <a:ext cx="5365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988359" y="5747879"/>
            <a:ext cx="614272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4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08292" y="5750004"/>
            <a:ext cx="614272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7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90106" y="5776308"/>
            <a:ext cx="614272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5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33616" y="5776308"/>
            <a:ext cx="614272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8</a:t>
            </a:r>
          </a:p>
        </p:txBody>
      </p:sp>
      <p:pic>
        <p:nvPicPr>
          <p:cNvPr id="17421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51550" y="5011738"/>
            <a:ext cx="749300" cy="54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2" name="Рисунок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76600" y="1700213"/>
            <a:ext cx="2439988" cy="332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3" name="Рисунок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03238" y="3819525"/>
            <a:ext cx="1004887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Picture 1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079625" y="4043363"/>
            <a:ext cx="66516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5" name="Picture 10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3959225"/>
            <a:ext cx="914400" cy="8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6" name="Picture 1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273175" y="4092575"/>
            <a:ext cx="819150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7" name="Picture 1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200900" y="4848225"/>
            <a:ext cx="1943100" cy="205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7927975" y="6302375"/>
            <a:ext cx="979488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7429" name="Picture 2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50825" y="5876925"/>
            <a:ext cx="1508125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875" y="2492375"/>
            <a:ext cx="1692275" cy="297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12088" y="3500438"/>
            <a:ext cx="642937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5600" y="3860800"/>
            <a:ext cx="396875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88125" y="3573463"/>
            <a:ext cx="43815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Рисунок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4437063"/>
            <a:ext cx="941388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92275" y="4437063"/>
            <a:ext cx="769938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257300" flipH="1">
            <a:off x="827088" y="3716338"/>
            <a:ext cx="758825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Рисунок 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524750" y="5373688"/>
            <a:ext cx="6699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258888" y="5300663"/>
            <a:ext cx="5461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7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427538" y="4941888"/>
            <a:ext cx="4413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8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940425" y="4797425"/>
            <a:ext cx="498475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5" name="Picture 9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191375" y="4906963"/>
            <a:ext cx="5159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6" name="Picture 10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643438" y="4076700"/>
            <a:ext cx="512762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7" name="Picture 11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432800" y="5272088"/>
            <a:ext cx="669925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194736" y="5484447"/>
            <a:ext cx="808234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  <a:cs typeface="+mn-cs"/>
              </a:rPr>
              <a:t>7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48880" y="5484447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  <a:cs typeface="+mn-cs"/>
              </a:rPr>
              <a:t>5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43697" y="5435234"/>
            <a:ext cx="1380326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  <a:cs typeface="+mn-cs"/>
              </a:rPr>
              <a:t>3</a:t>
            </a:r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5910006" y="5481363"/>
            <a:ext cx="858417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  <a:cs typeface="+mn-cs"/>
              </a:rPr>
              <a:t>9</a:t>
            </a:r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7961313" y="6335713"/>
            <a:ext cx="977900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53" name="Picture 2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0" y="6056313"/>
            <a:ext cx="1597025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8400" y="2205038"/>
            <a:ext cx="1690688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116388"/>
            <a:ext cx="1828800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43663" y="3511550"/>
            <a:ext cx="987425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76375" y="3702050"/>
            <a:ext cx="1395413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70675" y="4508500"/>
            <a:ext cx="1377950" cy="121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475656" y="5288340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  <a:cs typeface="+mn-cs"/>
              </a:rPr>
              <a:t>9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25939" y="5288340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  <a:cs typeface="+mn-cs"/>
              </a:rPr>
              <a:t>8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99792" y="5288340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  <a:cs typeface="+mn-cs"/>
              </a:rPr>
              <a:t>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5290802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  <a:cs typeface="+mn-cs"/>
              </a:rPr>
              <a:t>6</a:t>
            </a: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7885113" y="6315075"/>
            <a:ext cx="977900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9468" name="Picture 2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6138863"/>
            <a:ext cx="143827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341813" y="28194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Рисунок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9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267022">
            <a:off x="3779838" y="1844675"/>
            <a:ext cx="1320800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51725" y="3933825"/>
            <a:ext cx="1168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08175" y="4005263"/>
            <a:ext cx="1079500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484438" y="3213100"/>
            <a:ext cx="682625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868144" y="5343500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  <a:cs typeface="+mn-cs"/>
              </a:rPr>
              <a:t>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19783" y="5323664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  <a:cs typeface="+mn-cs"/>
              </a:rPr>
              <a:t>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76256" y="5339981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  <a:cs typeface="+mn-cs"/>
              </a:rPr>
              <a:t>2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38383" y="5323664"/>
            <a:ext cx="808235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  <a:cs typeface="+mn-cs"/>
              </a:rPr>
              <a:t>5</a:t>
            </a: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093075" y="6343650"/>
            <a:ext cx="977900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493" name="Picture 2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6138863"/>
            <a:ext cx="143827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838" y="549275"/>
            <a:ext cx="243046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775" y="4437063"/>
            <a:ext cx="631825" cy="14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650" y="4445000"/>
            <a:ext cx="990600" cy="150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1188" y="3943350"/>
            <a:ext cx="712787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55563" y="3560763"/>
            <a:ext cx="852488" cy="130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49663" y="4024313"/>
            <a:ext cx="857250" cy="130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95963" y="5157788"/>
            <a:ext cx="671512" cy="151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574088" y="3327400"/>
            <a:ext cx="315912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273300" y="3560763"/>
            <a:ext cx="481013" cy="81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516688" y="4364038"/>
            <a:ext cx="481012" cy="81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084888" y="3429000"/>
            <a:ext cx="481012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964113" y="4265613"/>
            <a:ext cx="712787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403350" y="3213100"/>
            <a:ext cx="53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310438" y="3268663"/>
            <a:ext cx="712787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419475" y="5535613"/>
            <a:ext cx="712788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027863" y="5445125"/>
            <a:ext cx="712787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358900" y="5159375"/>
            <a:ext cx="712788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>
            <a:hlinkClick r:id="" action="ppaction://hlinkshowjump?jump=nextslide"/>
          </p:cNvPr>
          <p:cNvSpPr/>
          <p:nvPr/>
        </p:nvSpPr>
        <p:spPr>
          <a:xfrm>
            <a:off x="7913688" y="6288088"/>
            <a:ext cx="979487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1524" name="Picture 2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6138863"/>
            <a:ext cx="143827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5.78035E-8 L 0.26528 -0.432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64" y="-216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27746E-6 L 0.28837 -0.0901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10" y="-4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31214E-7 L 0.32344 -0.2654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63" y="-132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54335E-6 L 0.09427 -0.4191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5" y="-209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526E-6 L -0.10538 -0.2915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78" y="-145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44509E-6 L -0.32327 -0.4737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63" y="-23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33526E-6 L -0.36198 -0.1463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8" y="-7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1501</TotalTime>
  <Words>31</Words>
  <Application>Microsoft Office PowerPoint</Application>
  <PresentationFormat>Экран (4:3)</PresentationFormat>
  <Paragraphs>31</Paragraphs>
  <Slides>23</Slides>
  <Notes>0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Анастасия Кузнецова</cp:lastModifiedBy>
  <cp:revision>122</cp:revision>
  <dcterms:created xsi:type="dcterms:W3CDTF">2016-11-17T12:42:33Z</dcterms:created>
  <dcterms:modified xsi:type="dcterms:W3CDTF">2024-03-21T11:29:36Z</dcterms:modified>
</cp:coreProperties>
</file>