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3" r:id="rId3"/>
    <p:sldId id="256" r:id="rId4"/>
    <p:sldId id="268" r:id="rId5"/>
    <p:sldId id="292" r:id="rId6"/>
    <p:sldId id="267" r:id="rId7"/>
    <p:sldId id="269" r:id="rId8"/>
    <p:sldId id="271" r:id="rId9"/>
    <p:sldId id="286" r:id="rId10"/>
    <p:sldId id="293" r:id="rId11"/>
    <p:sldId id="294" r:id="rId12"/>
    <p:sldId id="302" r:id="rId13"/>
    <p:sldId id="259" r:id="rId14"/>
    <p:sldId id="260" r:id="rId15"/>
    <p:sldId id="281" r:id="rId16"/>
    <p:sldId id="282" r:id="rId17"/>
    <p:sldId id="289" r:id="rId18"/>
    <p:sldId id="274" r:id="rId19"/>
    <p:sldId id="301" r:id="rId20"/>
    <p:sldId id="303" r:id="rId21"/>
    <p:sldId id="297" r:id="rId22"/>
    <p:sldId id="298" r:id="rId23"/>
    <p:sldId id="30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5050"/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98" autoAdjust="0"/>
  </p:normalViewPr>
  <p:slideViewPr>
    <p:cSldViewPr>
      <p:cViewPr varScale="1">
        <p:scale>
          <a:sx n="77" d="100"/>
          <a:sy n="77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48D-E3D0-40B9-99FB-D1F78A6EA4E0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9409-0A72-4A98-A78D-87650B7ED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BA4E-649A-4A09-A9F4-D1AD0CCEAB4B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25D0-CBC7-4B68-8522-D8CD68778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14AF-22AE-46AA-AB7C-BC60B71D858F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55524-4C5B-440F-BED8-7A09B07D2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BCA6-964F-4E8B-8119-F431333909FB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60E7E-E173-41A9-9F3D-23CF9423F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EDD2-D590-480A-B40F-00DC8588C23A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305B-F295-4A5B-84C7-20F5E89AC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52EB-94B5-433A-9197-963AF3420E9C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7204-0E91-4127-A03A-35083DB0B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F1178-0C54-4B40-9F22-087B264F27A0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3B90-2556-4B80-B43B-6444DB1E0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C15F-ACE2-489E-BF54-0BE3DD782B97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B978-F3EE-467A-AF7C-4C5BAC9C9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F907-9D54-4E8B-8CD7-DC4C117FB982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E09D-C9D4-4A48-97B6-EA3FC60A2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E5BA3-E9E0-4DDC-9B9A-988B1B17F201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5128-2B78-41EE-8B6A-15DDE015A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7B88-089C-4185-920E-8B77D62E9731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9190B-B4A9-4618-8AC1-97BB55D6E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C0838-C89C-4BDB-A07E-C7F46C3A463C}" type="datetimeFigureOut">
              <a:rPr lang="ru-RU"/>
              <a:pPr>
                <a:defRPr/>
              </a:pPr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62337F-C4E2-4651-A033-1BC1F3C84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56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slide" Target="slide2.xml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0" Type="http://schemas.openxmlformats.org/officeDocument/2006/relationships/slide" Target="slide2.xml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13.png"/><Relationship Id="rId5" Type="http://schemas.openxmlformats.org/officeDocument/2006/relationships/image" Target="../media/image116.png"/><Relationship Id="rId10" Type="http://schemas.openxmlformats.org/officeDocument/2006/relationships/slide" Target="slide2.xml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13.png"/><Relationship Id="rId5" Type="http://schemas.openxmlformats.org/officeDocument/2006/relationships/image" Target="../media/image123.png"/><Relationship Id="rId10" Type="http://schemas.openxmlformats.org/officeDocument/2006/relationships/slide" Target="slide2.xml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13.png"/><Relationship Id="rId4" Type="http://schemas.openxmlformats.org/officeDocument/2006/relationships/image" Target="../media/image129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2.jpe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13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2.jpeg"/><Relationship Id="rId7" Type="http://schemas.openxmlformats.org/officeDocument/2006/relationships/image" Target="../media/image147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13.png"/><Relationship Id="rId5" Type="http://schemas.openxmlformats.org/officeDocument/2006/relationships/image" Target="../media/image145.png"/><Relationship Id="rId10" Type="http://schemas.openxmlformats.org/officeDocument/2006/relationships/slide" Target="slide2.xml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0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2.jpe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3.png"/><Relationship Id="rId1" Type="http://schemas.openxmlformats.org/officeDocument/2006/relationships/audio" Target="NULL" TargetMode="Externa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slide" Target="slide2.xml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13.png"/><Relationship Id="rId5" Type="http://schemas.openxmlformats.org/officeDocument/2006/relationships/image" Target="../media/image165.png"/><Relationship Id="rId10" Type="http://schemas.openxmlformats.org/officeDocument/2006/relationships/slide" Target="slide2.xml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image" Target="../media/image34.jpe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56.png"/><Relationship Id="rId5" Type="http://schemas.openxmlformats.org/officeDocument/2006/relationships/image" Target="../media/image59.jpeg"/><Relationship Id="rId10" Type="http://schemas.openxmlformats.org/officeDocument/2006/relationships/slide" Target="slide2.xml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slide" Target="slide2.xml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hlinkClick r:id="" action="ppaction://hlinkshowjump?jump=nextslide"/>
          </p:cNvPr>
          <p:cNvSpPr/>
          <p:nvPr/>
        </p:nvSpPr>
        <p:spPr>
          <a:xfrm>
            <a:off x="3635375" y="3789363"/>
            <a:ext cx="2160588" cy="936625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Старт</a:t>
            </a:r>
          </a:p>
        </p:txBody>
      </p:sp>
      <p:sp>
        <p:nvSpPr>
          <p:cNvPr id="13315" name="WordArt 8"/>
          <p:cNvSpPr>
            <a:spLocks noChangeArrowheads="1" noChangeShapeType="1" noTextEdit="1"/>
          </p:cNvSpPr>
          <p:nvPr/>
        </p:nvSpPr>
        <p:spPr bwMode="auto">
          <a:xfrm>
            <a:off x="2195513" y="2636838"/>
            <a:ext cx="5040312" cy="86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математика</a:t>
            </a:r>
          </a:p>
        </p:txBody>
      </p:sp>
      <p:sp>
        <p:nvSpPr>
          <p:cNvPr id="13316" name="WordArt 9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475413" cy="2232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Занимательная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113"/>
            <a:ext cx="58547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852738"/>
            <a:ext cx="1046162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3905250"/>
            <a:ext cx="5508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4188" y="3151188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50" y="21066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8050" y="25384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8838" y="1312863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3225" y="1081088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260350"/>
            <a:ext cx="554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2875" y="1028700"/>
            <a:ext cx="104298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7413" y="2511425"/>
            <a:ext cx="104298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100" y="3151188"/>
            <a:ext cx="1042988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06938" y="1858963"/>
            <a:ext cx="94615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2313" y="404813"/>
            <a:ext cx="9255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35288" y="1409700"/>
            <a:ext cx="1023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8975" y="2246313"/>
            <a:ext cx="10144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40438" y="1773238"/>
            <a:ext cx="3103562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Рисунок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51275" y="4581525"/>
            <a:ext cx="22955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056563" y="61674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0.31684 0.4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38733 0.2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40729 0.5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0052 0.736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1665 0.6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22656 0.415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17343 0.32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335338"/>
            <a:ext cx="251936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39713"/>
            <a:ext cx="8064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25" y="419100"/>
            <a:ext cx="9271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 b="-3331"/>
          <a:stretch>
            <a:fillRect/>
          </a:stretch>
        </p:blipFill>
        <p:spPr bwMode="auto">
          <a:xfrm>
            <a:off x="6437313" y="17463"/>
            <a:ext cx="90963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975" y="852488"/>
            <a:ext cx="74136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75" y="1862138"/>
            <a:ext cx="809625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/>
          <a:srcRect t="-5882"/>
          <a:stretch>
            <a:fillRect/>
          </a:stretch>
        </p:blipFill>
        <p:spPr bwMode="auto">
          <a:xfrm>
            <a:off x="7918450" y="1862138"/>
            <a:ext cx="842963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19475" y="1171575"/>
            <a:ext cx="7381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03363" y="944563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16675" y="2065338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92688" y="534988"/>
            <a:ext cx="84137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57863" y="1739900"/>
            <a:ext cx="8286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81300" y="2106613"/>
            <a:ext cx="11255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105775" y="62642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6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088" y="6181725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0486 0.369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44271 0.588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39306 0.258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492375"/>
            <a:ext cx="215741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8050" y="3848100"/>
            <a:ext cx="7762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2563" y="3192463"/>
            <a:ext cx="7683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3357563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75" y="5037138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43450" y="5659438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6700" y="3400425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5065713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78788" y="624522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7919E-6 L -0.08958 0.095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51445E-7 L -0.33524 0.105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5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5896E-6 L -0.35625 -0.152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7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738" y="4810125"/>
            <a:ext cx="23764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476250"/>
            <a:ext cx="21066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196975"/>
            <a:ext cx="28305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1663" y="4540250"/>
            <a:ext cx="24447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0"/>
            <a:ext cx="34940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3206750"/>
            <a:ext cx="476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018463" y="62849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2420938"/>
            <a:ext cx="167798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3213100"/>
            <a:ext cx="16192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052513"/>
            <a:ext cx="32385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261938"/>
            <a:ext cx="1550988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9325" y="3954463"/>
            <a:ext cx="15494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00438"/>
            <a:ext cx="27368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3357563"/>
            <a:ext cx="29813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0125" y="41275"/>
            <a:ext cx="2182813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1963" y="62087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25" y="3990975"/>
            <a:ext cx="16827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0" y="981075"/>
            <a:ext cx="26654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3181350"/>
            <a:ext cx="284162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lenovo\Downloads\математика\0_a1b72_b32e05de_XX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4694238"/>
            <a:ext cx="16906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lenovo\Downloads\математика\mod_article1196696_1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950" y="836613"/>
            <a:ext cx="2649538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lenovo\Downloads\математика\i (5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7163" y="293688"/>
            <a:ext cx="25130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lenovo\Downloads\математика\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50" y="3490913"/>
            <a:ext cx="2530475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026400" y="61214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923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13" y="3644900"/>
            <a:ext cx="147478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lenovo\Downloads\математика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8700" y="279400"/>
            <a:ext cx="29416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lenovo\Downloads\математика\5da146a7aa08b35f2d866b2d58c242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260350"/>
            <a:ext cx="38639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lenovo\Downloads\математика\0499d886918a979eb28b769f4a0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9713" y="3021013"/>
            <a:ext cx="22733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lenovo\Downloads\математика\1363700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574344">
            <a:off x="-201612" y="3643313"/>
            <a:ext cx="2587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6313" y="3406775"/>
            <a:ext cx="41862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7956550" y="62388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81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510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25475" y="56308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уга 3"/>
          <p:cNvSpPr/>
          <p:nvPr/>
        </p:nvSpPr>
        <p:spPr>
          <a:xfrm>
            <a:off x="763588" y="1277938"/>
            <a:ext cx="7777162" cy="2735262"/>
          </a:xfrm>
          <a:prstGeom prst="arc">
            <a:avLst>
              <a:gd name="adj1" fmla="val 5212949"/>
              <a:gd name="adj2" fmla="val 107627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0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1075" y="2516188"/>
            <a:ext cx="1566863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3488" y="179863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92938" y="1339850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861432">
            <a:off x="6318250" y="982663"/>
            <a:ext cx="124301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07397">
            <a:off x="5641975" y="747713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916992">
            <a:off x="4538663" y="6365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6813" y="688975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942142">
            <a:off x="4433888" y="53943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2013" y="660400"/>
            <a:ext cx="11461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231469" flipH="1">
            <a:off x="1254919" y="953294"/>
            <a:ext cx="12493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3" y="1404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712648">
            <a:off x="3538538" y="34512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6561132" flipH="1">
            <a:off x="473075" y="2319338"/>
            <a:ext cx="12620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6698899">
            <a:off x="1118394" y="2859882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9600" y="31257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2563" y="3309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84513" y="534828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051800" y="63071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8838" y="5153025"/>
            <a:ext cx="15668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3988" y="3073400"/>
            <a:ext cx="155257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3988" y="61912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382E-6 L -0.16302 -0.677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3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3425" y="56276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05013" y="342900"/>
            <a:ext cx="4895850" cy="4248150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375" y="342900"/>
            <a:ext cx="0" cy="42481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19700" y="363538"/>
            <a:ext cx="73025" cy="4259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5013" y="1773238"/>
            <a:ext cx="4895850" cy="714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5013" y="3284538"/>
            <a:ext cx="48958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021138" y="692150"/>
            <a:ext cx="863600" cy="865188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64200" y="620713"/>
            <a:ext cx="863600" cy="1008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411413" y="620713"/>
            <a:ext cx="865187" cy="1008062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5063" y="2239963"/>
            <a:ext cx="8588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6900" y="3525838"/>
            <a:ext cx="85883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5113" y="3421063"/>
            <a:ext cx="858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4825" y="1990725"/>
            <a:ext cx="858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4926013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9075" y="2092325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4913313"/>
            <a:ext cx="85883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940675" y="628332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300" y="5095875"/>
            <a:ext cx="8588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379663"/>
            <a:ext cx="18764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68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4509E-6 L 0.0158 -0.2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3717925"/>
            <a:ext cx="1933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59450" y="739775"/>
            <a:ext cx="2043113" cy="1130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4850" y="739775"/>
            <a:ext cx="1563688" cy="1587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971550" y="4076700"/>
            <a:ext cx="2232025" cy="2016125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03575" y="2327275"/>
            <a:ext cx="1873250" cy="17494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4859338" y="4076700"/>
            <a:ext cx="1800225" cy="22320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5138" y="6329363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" y="6211888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:\игра\5623b5b2911c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1213" y="730250"/>
            <a:ext cx="1890712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F:\игра\5623b5b2911c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258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F:\игра\5623b5b2911c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F:\игра\5623b5b2911c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3650" y="3824288"/>
            <a:ext cx="37512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237338" y="194014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23771" y="101681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69697" y="101701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44253" y="194034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pic>
        <p:nvPicPr>
          <p:cNvPr id="14347" name="Рисунок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5650" y="3981450"/>
            <a:ext cx="33321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5288" y="3983038"/>
            <a:ext cx="199866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" name="Рисунок 10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9463" y="723900"/>
            <a:ext cx="251936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Овал 1024"/>
          <p:cNvSpPr/>
          <p:nvPr/>
        </p:nvSpPr>
        <p:spPr>
          <a:xfrm>
            <a:off x="2133600" y="817563"/>
            <a:ext cx="576263" cy="61277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0" name="Равнобедренный треугольник 1029"/>
          <p:cNvSpPr/>
          <p:nvPr/>
        </p:nvSpPr>
        <p:spPr>
          <a:xfrm>
            <a:off x="3360738" y="1806575"/>
            <a:ext cx="503237" cy="595313"/>
          </a:xfrm>
          <a:prstGeom prst="triangle">
            <a:avLst/>
          </a:prstGeom>
          <a:solidFill>
            <a:srgbClr val="00B05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2903538" y="2635250"/>
            <a:ext cx="457200" cy="4572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2" name="Прямоугольник 1031"/>
          <p:cNvSpPr/>
          <p:nvPr/>
        </p:nvSpPr>
        <p:spPr>
          <a:xfrm>
            <a:off x="2955925" y="919163"/>
            <a:ext cx="908050" cy="55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54" name="Рисунок 10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72250" y="3994150"/>
            <a:ext cx="18081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Рисунок 10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21300" y="4868863"/>
            <a:ext cx="1481138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76738" y="33861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6413" y="5829300"/>
            <a:ext cx="960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9925" y="5199063"/>
            <a:ext cx="15668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19488" y="5475288"/>
            <a:ext cx="990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1725" y="5856288"/>
            <a:ext cx="148431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7350" y="25400"/>
            <a:ext cx="2960688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55925" y="41275"/>
            <a:ext cx="3910013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6788" y="3203575"/>
            <a:ext cx="29829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20838" y="2276475"/>
            <a:ext cx="18859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89700" y="404813"/>
            <a:ext cx="26543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55563" y="2974975"/>
            <a:ext cx="1895476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27988" y="62642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8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7220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1052">
            <a:off x="4105275" y="3441700"/>
            <a:ext cx="8858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997200"/>
            <a:ext cx="18875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274638" y="260350"/>
            <a:ext cx="971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263" y="3071813"/>
            <a:ext cx="539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5518150"/>
            <a:ext cx="79216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526517">
            <a:off x="2798763" y="2998788"/>
            <a:ext cx="9715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93113" y="4941888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926388" y="62817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80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413" y="61642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46163" y="2514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795463"/>
            <a:ext cx="11906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рапеция 1"/>
          <p:cNvSpPr/>
          <p:nvPr/>
        </p:nvSpPr>
        <p:spPr>
          <a:xfrm flipV="1">
            <a:off x="2803525" y="5505450"/>
            <a:ext cx="4100513" cy="1016000"/>
          </a:xfrm>
          <a:prstGeom prst="trapezoid">
            <a:avLst>
              <a:gd name="adj" fmla="val 707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7743825" y="4422775"/>
            <a:ext cx="1358900" cy="1804988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5495925"/>
            <a:ext cx="9985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803525" y="5999163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2813" y="6111875"/>
            <a:ext cx="4810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3050" y="6262688"/>
            <a:ext cx="4810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54975" y="63515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2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13" y="6116638"/>
            <a:ext cx="1438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4971E-6 L -0.00712 -0.271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457E-6 L 0.20833 -0.426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1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2948E-6 L -0.35816 -0.4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0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02312E-6 L 0.09757 -0.3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16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02312E-6 L -0.22691 -0.36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948E-6 L -0.21025 -0.341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0738" y="51863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0" y="3433763"/>
            <a:ext cx="1890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2492375"/>
            <a:ext cx="606266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971550" y="73025"/>
            <a:ext cx="1296988" cy="11509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715250" y="2519363"/>
            <a:ext cx="1223963" cy="1150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46788" y="292100"/>
            <a:ext cx="2892425" cy="152241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4438" y="330200"/>
            <a:ext cx="1439862" cy="310515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4663" y="292100"/>
            <a:ext cx="1417637" cy="1519238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46788" y="2103438"/>
            <a:ext cx="1144587" cy="134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974013" y="62007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5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619601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3988E-6 L 0.22848 0.803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6185E-6 L -0.1349 0.44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2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8382E-6 L -0.15625 0.556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46821E-7 L 0.19687 0.309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5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79769E-6 L -0.03593 0.555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27746E-6 L -0.17656 0.11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1975" y="2924175"/>
            <a:ext cx="2232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76250"/>
            <a:ext cx="18319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2349500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728146">
            <a:off x="4572000" y="19161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73788">
            <a:off x="3348038" y="333375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124782">
            <a:off x="6727825" y="4810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2735" y="528199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66315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6117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39172" y="5281990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4</a:t>
            </a:r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101013" y="630872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5949950"/>
            <a:ext cx="144145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213100"/>
            <a:ext cx="16589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6713" y="-7938"/>
            <a:ext cx="1631950" cy="154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916113"/>
            <a:ext cx="18367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9175" y="122238"/>
            <a:ext cx="200183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363" y="385763"/>
            <a:ext cx="24336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55693" y="5265486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0742" y="527111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58331" y="5322509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70866" y="526882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027988" y="635793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9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5876925"/>
            <a:ext cx="14954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52888"/>
            <a:ext cx="91440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16640">
            <a:off x="250825" y="5084763"/>
            <a:ext cx="762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6821">
            <a:off x="2032000" y="4891088"/>
            <a:ext cx="762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0563" y="6140450"/>
            <a:ext cx="76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581525"/>
            <a:ext cx="51911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63093">
            <a:off x="2663825" y="5372100"/>
            <a:ext cx="64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1875" y="4703763"/>
            <a:ext cx="536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88359" y="5747879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8292" y="5750004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010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361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8</a:t>
            </a:r>
          </a:p>
        </p:txBody>
      </p:sp>
      <p:pic>
        <p:nvPicPr>
          <p:cNvPr id="1742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51550" y="5011738"/>
            <a:ext cx="7493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1700213"/>
            <a:ext cx="24399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238" y="3819525"/>
            <a:ext cx="10048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9625" y="4043363"/>
            <a:ext cx="665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959225"/>
            <a:ext cx="9144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73175" y="4092575"/>
            <a:ext cx="8191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00900" y="4848225"/>
            <a:ext cx="19431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927975" y="630237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29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0825" y="5876925"/>
            <a:ext cx="15081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492375"/>
            <a:ext cx="169227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3500438"/>
            <a:ext cx="6429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860800"/>
            <a:ext cx="3968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3573463"/>
            <a:ext cx="438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37063"/>
            <a:ext cx="9413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4437063"/>
            <a:ext cx="7699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57300" flipH="1">
            <a:off x="827088" y="3716338"/>
            <a:ext cx="7588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750" y="5373688"/>
            <a:ext cx="669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8888" y="5300663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27538" y="4941888"/>
            <a:ext cx="441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40425" y="4797425"/>
            <a:ext cx="4984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1375" y="4906963"/>
            <a:ext cx="5159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43438" y="4076700"/>
            <a:ext cx="5127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32800" y="5272088"/>
            <a:ext cx="6699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4736" y="5484447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8880" y="5484447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43697" y="5435234"/>
            <a:ext cx="138032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910006" y="5481363"/>
            <a:ext cx="8584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961313" y="6335713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53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6056313"/>
            <a:ext cx="159702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205038"/>
            <a:ext cx="16906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16388"/>
            <a:ext cx="18288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511550"/>
            <a:ext cx="9874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3702050"/>
            <a:ext cx="13954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0675" y="4508500"/>
            <a:ext cx="13779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5939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290802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6</a:t>
            </a: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7885113" y="631507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41813" y="2819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7022">
            <a:off x="3779838" y="1844675"/>
            <a:ext cx="1320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1725" y="3933825"/>
            <a:ext cx="116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8175" y="4005263"/>
            <a:ext cx="1079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4438" y="3213100"/>
            <a:ext cx="6826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534350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97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533998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83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093075" y="634365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9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549275"/>
            <a:ext cx="2430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437063"/>
            <a:ext cx="63182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650" y="4445000"/>
            <a:ext cx="990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943350"/>
            <a:ext cx="71278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5563" y="3560763"/>
            <a:ext cx="852488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9663" y="4024313"/>
            <a:ext cx="8572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5963" y="5157788"/>
            <a:ext cx="671512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4088" y="3327400"/>
            <a:ext cx="3159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3300" y="3560763"/>
            <a:ext cx="48101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16688" y="4364038"/>
            <a:ext cx="4810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4888" y="3429000"/>
            <a:ext cx="48101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64113" y="426561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03350" y="3213100"/>
            <a:ext cx="53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0438" y="326866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19475" y="5535613"/>
            <a:ext cx="7127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27863" y="5445125"/>
            <a:ext cx="7127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58900" y="5159375"/>
            <a:ext cx="7127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913688" y="628808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24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5.78035E-8 L 0.26528 -0.432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2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27746E-6 L 0.28837 -0.090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4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L 0.32344 -0.265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4335E-6 L 0.09427 -0.41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526E-6 L -0.10538 -0.291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-14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4509E-6 L -0.32327 -0.473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3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3526E-6 L -0.36198 -0.146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31</Words>
  <Application>Microsoft Office PowerPoint</Application>
  <PresentationFormat>Экран (4:3)</PresentationFormat>
  <Paragraphs>31</Paragraphs>
  <Slides>23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Анастасия Кузнецова</cp:lastModifiedBy>
  <cp:revision>122</cp:revision>
  <dcterms:created xsi:type="dcterms:W3CDTF">2016-11-17T12:42:33Z</dcterms:created>
  <dcterms:modified xsi:type="dcterms:W3CDTF">2024-03-21T11:29:36Z</dcterms:modified>
</cp:coreProperties>
</file>