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66" r:id="rId13"/>
    <p:sldId id="271" r:id="rId14"/>
    <p:sldId id="274" r:id="rId15"/>
    <p:sldId id="275" r:id="rId16"/>
    <p:sldId id="276" r:id="rId17"/>
    <p:sldId id="277" r:id="rId18"/>
    <p:sldId id="273" r:id="rId19"/>
    <p:sldId id="267" r:id="rId20"/>
    <p:sldId id="268" r:id="rId21"/>
    <p:sldId id="269" r:id="rId22"/>
    <p:sldId id="278" r:id="rId23"/>
    <p:sldId id="279" r:id="rId24"/>
    <p:sldId id="283" r:id="rId25"/>
    <p:sldId id="284" r:id="rId26"/>
    <p:sldId id="285" r:id="rId27"/>
    <p:sldId id="280" r:id="rId28"/>
    <p:sldId id="281" r:id="rId29"/>
    <p:sldId id="282" r:id="rId30"/>
    <p:sldId id="286" r:id="rId31"/>
    <p:sldId id="287" r:id="rId32"/>
    <p:sldId id="288" r:id="rId33"/>
    <p:sldId id="289" r:id="rId34"/>
    <p:sldId id="291" r:id="rId35"/>
    <p:sldId id="292" r:id="rId36"/>
    <p:sldId id="290" r:id="rId37"/>
    <p:sldId id="29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660"/>
  </p:normalViewPr>
  <p:slideViewPr>
    <p:cSldViewPr>
      <p:cViewPr varScale="1">
        <p:scale>
          <a:sx n="86" d="100"/>
          <a:sy n="86" d="100"/>
        </p:scale>
        <p:origin x="135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D50F-35C1-4986-A313-012F31C12DA5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D50F-35C1-4986-A313-012F31C12DA5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D50F-35C1-4986-A313-012F31C12DA5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D50F-35C1-4986-A313-012F31C12DA5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D50F-35C1-4986-A313-012F31C12DA5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D50F-35C1-4986-A313-012F31C12DA5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D50F-35C1-4986-A313-012F31C12DA5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D50F-35C1-4986-A313-012F31C12DA5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D50F-35C1-4986-A313-012F31C12DA5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D50F-35C1-4986-A313-012F31C12DA5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8D50F-35C1-4986-A313-012F31C12DA5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EA8D50F-35C1-4986-A313-012F31C12DA5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" Target="slide14.xml"/><Relationship Id="rId7" Type="http://schemas.openxmlformats.org/officeDocument/2006/relationships/image" Target="../media/image15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16.xml"/><Relationship Id="rId4" Type="http://schemas.openxmlformats.org/officeDocument/2006/relationships/slide" Target="slide17.xml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8.xml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jpe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5976" y="4372168"/>
            <a:ext cx="4536504" cy="1143000"/>
          </a:xfrm>
        </p:spPr>
        <p:txBody>
          <a:bodyPr/>
          <a:lstStyle/>
          <a:p>
            <a:pPr marL="182880" indent="0">
              <a:buNone/>
            </a:pPr>
            <a:b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4294967295"/>
          </p:nvPr>
        </p:nvSpPr>
        <p:spPr>
          <a:xfrm>
            <a:off x="935596" y="1628800"/>
            <a:ext cx="7272808" cy="410445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 по формированию элементарных математических представлений для старшей группы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вперед!»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266757"/>
            <a:ext cx="9144000" cy="120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2544" tIns="314226" rIns="482448" bIns="43483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04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http://100-bal.ru/pars_docs/refs/99/98131/98131_html_7b9b44f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33" y="0"/>
            <a:ext cx="91697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200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11560" y="1196751"/>
            <a:ext cx="7586641" cy="3276437"/>
            <a:chOff x="1043608" y="980728"/>
            <a:chExt cx="7586641" cy="3276437"/>
          </a:xfrm>
        </p:grpSpPr>
        <p:pic>
          <p:nvPicPr>
            <p:cNvPr id="5" name="Picture 2" descr="http://www.ogretmenkafe.com/images/photoalbum/album_29/egitimselkavramsal_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2" r="27318" b="4246"/>
            <a:stretch/>
          </p:blipFill>
          <p:spPr bwMode="auto">
            <a:xfrm>
              <a:off x="5796136" y="1412776"/>
              <a:ext cx="2834113" cy="2844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Выноска-облако 5"/>
            <p:cNvSpPr/>
            <p:nvPr/>
          </p:nvSpPr>
          <p:spPr>
            <a:xfrm>
              <a:off x="1043608" y="980728"/>
              <a:ext cx="3960440" cy="3024336"/>
            </a:xfrm>
            <a:prstGeom prst="cloudCallout">
              <a:avLst>
                <a:gd name="adj1" fmla="val 94301"/>
                <a:gd name="adj2" fmla="val 2316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/>
                <a:t>Как меня зовут?</a:t>
              </a:r>
            </a:p>
            <a:p>
              <a:pPr algn="ctr"/>
              <a:r>
                <a:rPr lang="ru-RU" sz="2800" dirty="0"/>
                <a:t>Найди всех моих друзей!!!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81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внобедренный треугольник 5">
            <a:hlinkClick r:id="rId2" action="ppaction://hlinksldjump"/>
          </p:cNvPr>
          <p:cNvSpPr/>
          <p:nvPr/>
        </p:nvSpPr>
        <p:spPr>
          <a:xfrm>
            <a:off x="4862180" y="2993101"/>
            <a:ext cx="1543875" cy="21280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>
            <a:hlinkClick r:id="rId3" action="ppaction://hlinksldjump"/>
          </p:cNvPr>
          <p:cNvSpPr/>
          <p:nvPr/>
        </p:nvSpPr>
        <p:spPr>
          <a:xfrm>
            <a:off x="4713736" y="1081027"/>
            <a:ext cx="2700300" cy="637693"/>
          </a:xfrm>
          <a:prstGeom prst="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>
            <a:hlinkClick r:id="rId4" action="ppaction://hlinksldjump"/>
          </p:cNvPr>
          <p:cNvSpPr/>
          <p:nvPr/>
        </p:nvSpPr>
        <p:spPr>
          <a:xfrm rot="5400000">
            <a:off x="5006090" y="4941168"/>
            <a:ext cx="927722" cy="1872208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hlinkClick r:id="rId5" action="ppaction://hlinksldjump"/>
          </p:cNvPr>
          <p:cNvSpPr/>
          <p:nvPr/>
        </p:nvSpPr>
        <p:spPr>
          <a:xfrm rot="13533278">
            <a:off x="2110120" y="5137479"/>
            <a:ext cx="1656184" cy="870534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467544" y="350391"/>
            <a:ext cx="8208912" cy="6220438"/>
            <a:chOff x="467544" y="350391"/>
            <a:chExt cx="8208912" cy="6220438"/>
          </a:xfrm>
        </p:grpSpPr>
        <p:pic>
          <p:nvPicPr>
            <p:cNvPr id="11268" name="Picture 4" descr="http://cs6.pikabu.ru/images/big_size_comm/2015-04_2/142857122922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5661248"/>
              <a:ext cx="936104" cy="909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http://www.abc-color.com/image/coloring/figures/001/circle/circle-picture-color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786" y="3236284"/>
              <a:ext cx="2192244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2" name="Picture 8" descr="http://www.svarga.su/canvas.files/p0000023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81" t="21801" r="30189" b="34637"/>
            <a:stretch/>
          </p:blipFill>
          <p:spPr bwMode="auto">
            <a:xfrm>
              <a:off x="6826123" y="3615144"/>
              <a:ext cx="1828458" cy="1658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4" name="Picture 10" descr="http://ic.pics.livejournal.com/kirillvolgar/24790389/156366/156366_600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66786" r="78243" b="3458"/>
            <a:stretch/>
          </p:blipFill>
          <p:spPr bwMode="auto">
            <a:xfrm>
              <a:off x="1259632" y="3022809"/>
              <a:ext cx="1226416" cy="1275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5793987" y="2777077"/>
              <a:ext cx="1224136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428615" y="350391"/>
              <a:ext cx="1008112" cy="236982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7414036" y="1468010"/>
              <a:ext cx="794368" cy="20709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467544" y="1718720"/>
              <a:ext cx="2431980" cy="9407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авильный пятиугольник 11"/>
            <p:cNvSpPr/>
            <p:nvPr/>
          </p:nvSpPr>
          <p:spPr>
            <a:xfrm>
              <a:off x="755576" y="4365104"/>
              <a:ext cx="1512168" cy="1512168"/>
            </a:xfrm>
            <a:prstGeom prst="pentagon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авильный пятиугольник 12"/>
            <p:cNvSpPr/>
            <p:nvPr/>
          </p:nvSpPr>
          <p:spPr>
            <a:xfrm>
              <a:off x="719572" y="533807"/>
              <a:ext cx="792088" cy="663867"/>
            </a:xfrm>
            <a:prstGeom prst="pentag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46557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11560" y="1196751"/>
            <a:ext cx="7586641" cy="3276437"/>
            <a:chOff x="1043608" y="980728"/>
            <a:chExt cx="7586641" cy="3276437"/>
          </a:xfrm>
        </p:grpSpPr>
        <p:pic>
          <p:nvPicPr>
            <p:cNvPr id="5" name="Picture 2" descr="http://www.ogretmenkafe.com/images/photoalbum/album_29/egitimselkavramsal_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2" r="27318" b="4246"/>
            <a:stretch/>
          </p:blipFill>
          <p:spPr bwMode="auto">
            <a:xfrm>
              <a:off x="5796136" y="1412776"/>
              <a:ext cx="2834113" cy="2844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Выноска-облако 5"/>
            <p:cNvSpPr/>
            <p:nvPr/>
          </p:nvSpPr>
          <p:spPr>
            <a:xfrm>
              <a:off x="1043608" y="980728"/>
              <a:ext cx="3960440" cy="3024336"/>
            </a:xfrm>
            <a:prstGeom prst="cloudCallout">
              <a:avLst>
                <a:gd name="adj1" fmla="val 94301"/>
                <a:gd name="adj2" fmla="val 2316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/>
                <a:t>Попробуй еще раз!!!</a:t>
              </a:r>
            </a:p>
          </p:txBody>
        </p:sp>
      </p:grpSp>
      <p:sp>
        <p:nvSpPr>
          <p:cNvPr id="10" name="Стрелка вправо 9">
            <a:hlinkClick r:id="rId3" action="ppaction://hlinksldjump"/>
          </p:cNvPr>
          <p:cNvSpPr/>
          <p:nvPr/>
        </p:nvSpPr>
        <p:spPr>
          <a:xfrm>
            <a:off x="7236296" y="5949280"/>
            <a:ext cx="122413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662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s7053.vk.me/c540102/v540102372/2dab2/F7og_9Hfx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7" y="0"/>
            <a:ext cx="9157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179512" y="188640"/>
            <a:ext cx="3168352" cy="3024336"/>
          </a:xfrm>
          <a:prstGeom prst="cloudCallout">
            <a:avLst>
              <a:gd name="adj1" fmla="val 60577"/>
              <a:gd name="adj2" fmla="val 61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Молодцы!</a:t>
            </a:r>
          </a:p>
        </p:txBody>
      </p:sp>
      <p:pic>
        <p:nvPicPr>
          <p:cNvPr id="2" name="Detskie_Pesni_Pomogator_Dryc_tyc_Fiksipelki_mf_Fiksiki_(vmusic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Стрелка вправо 4">
            <a:hlinkClick r:id="rId6" action="ppaction://hlinksldjump"/>
          </p:cNvPr>
          <p:cNvSpPr/>
          <p:nvPr/>
        </p:nvSpPr>
        <p:spPr>
          <a:xfrm>
            <a:off x="7596336" y="6309320"/>
            <a:ext cx="129614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72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s7053.vk.me/c540102/v540102372/2dab2/F7og_9Hfx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179512" y="188640"/>
            <a:ext cx="3168352" cy="3024336"/>
          </a:xfrm>
          <a:prstGeom prst="cloudCallout">
            <a:avLst>
              <a:gd name="adj1" fmla="val 60577"/>
              <a:gd name="adj2" fmla="val 61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Молодцы!</a:t>
            </a:r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596336" y="6309320"/>
            <a:ext cx="129614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241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s7053.vk.me/c540102/v540102372/2dab2/F7og_9Hfx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179512" y="188640"/>
            <a:ext cx="3168352" cy="3024336"/>
          </a:xfrm>
          <a:prstGeom prst="cloudCallout">
            <a:avLst>
              <a:gd name="adj1" fmla="val 60577"/>
              <a:gd name="adj2" fmla="val 61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Молодцы!</a:t>
            </a:r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596336" y="6309320"/>
            <a:ext cx="129614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424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s7053.vk.me/c540102/v540102372/2dab2/F7og_9Hfx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179512" y="188640"/>
            <a:ext cx="3168352" cy="3024336"/>
          </a:xfrm>
          <a:prstGeom prst="cloudCallout">
            <a:avLst>
              <a:gd name="adj1" fmla="val 60577"/>
              <a:gd name="adj2" fmla="val 61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Молодцы!</a:t>
            </a:r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596336" y="6309320"/>
            <a:ext cx="129614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439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внобедренный треугольник 5">
            <a:hlinkClick r:id="rId2" action="ppaction://hlinksldjump"/>
          </p:cNvPr>
          <p:cNvSpPr/>
          <p:nvPr/>
        </p:nvSpPr>
        <p:spPr>
          <a:xfrm>
            <a:off x="4862180" y="2993101"/>
            <a:ext cx="1543875" cy="21280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5006090" y="4941168"/>
            <a:ext cx="927722" cy="1872208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3533278">
            <a:off x="2110120" y="5137479"/>
            <a:ext cx="1656184" cy="870534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467544" y="350391"/>
            <a:ext cx="8208912" cy="6220438"/>
            <a:chOff x="467544" y="350391"/>
            <a:chExt cx="8208912" cy="6220438"/>
          </a:xfrm>
        </p:grpSpPr>
        <p:pic>
          <p:nvPicPr>
            <p:cNvPr id="11268" name="Picture 4" descr="http://cs6.pikabu.ru/images/big_size_comm/2015-04_2/14285712292287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5661248"/>
              <a:ext cx="936104" cy="909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http://www.abc-color.com/image/coloring/figures/001/circle/circle-picture-colo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786" y="3236284"/>
              <a:ext cx="2192244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2" name="Picture 8" descr="http://www.svarga.su/canvas.files/p000002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81" t="21801" r="30189" b="34637"/>
            <a:stretch/>
          </p:blipFill>
          <p:spPr bwMode="auto">
            <a:xfrm>
              <a:off x="6826123" y="3615144"/>
              <a:ext cx="1828458" cy="1658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4" name="Picture 10" descr="http://ic.pics.livejournal.com/kirillvolgar/24790389/156366/156366_600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66786" r="78243" b="3458"/>
            <a:stretch/>
          </p:blipFill>
          <p:spPr bwMode="auto">
            <a:xfrm>
              <a:off x="1259632" y="3022809"/>
              <a:ext cx="1226416" cy="1275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5793987" y="2777077"/>
              <a:ext cx="1224136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428615" y="350391"/>
              <a:ext cx="1008112" cy="236982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7414036" y="1468010"/>
              <a:ext cx="794368" cy="20709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467544" y="1718720"/>
              <a:ext cx="2431980" cy="9407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авильный пятиугольник 11"/>
            <p:cNvSpPr/>
            <p:nvPr/>
          </p:nvSpPr>
          <p:spPr>
            <a:xfrm>
              <a:off x="755576" y="4365104"/>
              <a:ext cx="1512168" cy="1512168"/>
            </a:xfrm>
            <a:prstGeom prst="pentagon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авильный пятиугольник 12"/>
            <p:cNvSpPr/>
            <p:nvPr/>
          </p:nvSpPr>
          <p:spPr>
            <a:xfrm>
              <a:off x="719572" y="533807"/>
              <a:ext cx="792088" cy="663867"/>
            </a:xfrm>
            <a:prstGeom prst="pentag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91205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cs6.pikabu.ru/images/big_size_comm/2015-04_2/142857122922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936104" cy="90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abc-color.com/image/coloring/figures/001/circle/circle-picture-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86" y="3236284"/>
            <a:ext cx="219224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svarga.su/canvas.files/p00000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21801" r="30189" b="34637"/>
          <a:stretch/>
        </p:blipFill>
        <p:spPr bwMode="auto">
          <a:xfrm>
            <a:off x="6826123" y="3615144"/>
            <a:ext cx="1828458" cy="1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ic.pics.livejournal.com/kirillvolgar/24790389/156366/156366_6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66786" r="78243" b="3458"/>
          <a:stretch/>
        </p:blipFill>
        <p:spPr bwMode="auto">
          <a:xfrm>
            <a:off x="1259632" y="3022809"/>
            <a:ext cx="1226416" cy="12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3987" y="2777077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28615" y="350391"/>
            <a:ext cx="1008112" cy="23698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5006090" y="4941168"/>
            <a:ext cx="927722" cy="1872208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3533278">
            <a:off x="2110120" y="5137479"/>
            <a:ext cx="1656184" cy="870534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414036" y="1468010"/>
            <a:ext cx="794368" cy="20709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67544" y="1779427"/>
            <a:ext cx="2431980" cy="9407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ильный пятиугольник 11"/>
          <p:cNvSpPr/>
          <p:nvPr/>
        </p:nvSpPr>
        <p:spPr>
          <a:xfrm>
            <a:off x="755576" y="4365104"/>
            <a:ext cx="1512168" cy="1512168"/>
          </a:xfrm>
          <a:prstGeom prst="pen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ильный пятиугольник 12"/>
          <p:cNvSpPr/>
          <p:nvPr/>
        </p:nvSpPr>
        <p:spPr>
          <a:xfrm>
            <a:off x="719572" y="594514"/>
            <a:ext cx="792088" cy="663867"/>
          </a:xfrm>
          <a:prstGeom prst="pen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467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ksiki_detskie_sovremennye_pesni_Kto_takie_fiksiki_(vmusic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 descr="http://i.ytimg.com/vi/ePAjyj08f9Y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2"/>
            <a:ext cx="9144000" cy="689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33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cs6.pikabu.ru/images/big_size_comm/2015-04_2/142857122922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936104" cy="90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abc-color.com/image/coloring/figures/001/circle/circle-picture-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86" y="3236284"/>
            <a:ext cx="219224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svarga.su/canvas.files/p00000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21801" r="30189" b="34637"/>
          <a:stretch/>
        </p:blipFill>
        <p:spPr bwMode="auto">
          <a:xfrm>
            <a:off x="6826123" y="3615144"/>
            <a:ext cx="1828458" cy="1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ic.pics.livejournal.com/kirillvolgar/24790389/156366/156366_6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66786" r="78243" b="3458"/>
          <a:stretch/>
        </p:blipFill>
        <p:spPr bwMode="auto">
          <a:xfrm>
            <a:off x="1259632" y="3022809"/>
            <a:ext cx="1226416" cy="12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3987" y="2777077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28615" y="350391"/>
            <a:ext cx="1008112" cy="23698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4862180" y="2993101"/>
            <a:ext cx="1543875" cy="21280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4713736" y="1081027"/>
            <a:ext cx="2700300" cy="637693"/>
          </a:xfrm>
          <a:prstGeom prst="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5006090" y="4941168"/>
            <a:ext cx="927722" cy="1872208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3533278">
            <a:off x="2110120" y="5137479"/>
            <a:ext cx="1656184" cy="870534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414036" y="1468010"/>
            <a:ext cx="794368" cy="20709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67544" y="1779427"/>
            <a:ext cx="2431980" cy="9407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ильный пятиугольник 11"/>
          <p:cNvSpPr/>
          <p:nvPr/>
        </p:nvSpPr>
        <p:spPr>
          <a:xfrm>
            <a:off x="755576" y="4365104"/>
            <a:ext cx="1512168" cy="1512168"/>
          </a:xfrm>
          <a:prstGeom prst="pen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ильный пятиугольник 12"/>
          <p:cNvSpPr/>
          <p:nvPr/>
        </p:nvSpPr>
        <p:spPr>
          <a:xfrm>
            <a:off x="719572" y="594514"/>
            <a:ext cx="792088" cy="663867"/>
          </a:xfrm>
          <a:prstGeom prst="pen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015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cs6.pikabu.ru/images/big_size_comm/2015-04_2/142857122922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936104" cy="90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abc-color.com/image/coloring/figures/001/circle/circle-picture-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86" y="3236284"/>
            <a:ext cx="219224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svarga.su/canvas.files/p00000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21801" r="30189" b="34637"/>
          <a:stretch/>
        </p:blipFill>
        <p:spPr bwMode="auto">
          <a:xfrm>
            <a:off x="6826123" y="3615144"/>
            <a:ext cx="1828458" cy="1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ic.pics.livejournal.com/kirillvolgar/24790389/156366/156366_6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66786" r="78243" b="3458"/>
          <a:stretch/>
        </p:blipFill>
        <p:spPr bwMode="auto">
          <a:xfrm>
            <a:off x="1259632" y="3022809"/>
            <a:ext cx="1226416" cy="12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3987" y="2777077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28615" y="350391"/>
            <a:ext cx="1008112" cy="23698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4862180" y="2993101"/>
            <a:ext cx="1543875" cy="21280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4713736" y="1081027"/>
            <a:ext cx="2700300" cy="637693"/>
          </a:xfrm>
          <a:prstGeom prst="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5006090" y="4941168"/>
            <a:ext cx="927722" cy="1872208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3533278">
            <a:off x="2110120" y="5137479"/>
            <a:ext cx="1656184" cy="870534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414036" y="1468010"/>
            <a:ext cx="794368" cy="20709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67544" y="1779427"/>
            <a:ext cx="2431980" cy="9407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ильный пятиугольник 11"/>
          <p:cNvSpPr/>
          <p:nvPr/>
        </p:nvSpPr>
        <p:spPr>
          <a:xfrm>
            <a:off x="755576" y="4365104"/>
            <a:ext cx="1512168" cy="1512168"/>
          </a:xfrm>
          <a:prstGeom prst="pen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ильный пятиугольник 12"/>
          <p:cNvSpPr/>
          <p:nvPr/>
        </p:nvSpPr>
        <p:spPr>
          <a:xfrm>
            <a:off x="719572" y="594514"/>
            <a:ext cx="792088" cy="663867"/>
          </a:xfrm>
          <a:prstGeom prst="pen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640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://cs629220.vk.me/v629220632/b986/8YQZkIcj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300192" y="908720"/>
            <a:ext cx="2664296" cy="2952328"/>
          </a:xfrm>
          <a:prstGeom prst="cloudCallout">
            <a:avLst>
              <a:gd name="adj1" fmla="val -77653"/>
              <a:gd name="adj2" fmla="val 571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Решите задачи.</a:t>
            </a:r>
          </a:p>
        </p:txBody>
      </p:sp>
    </p:spTree>
    <p:extLst>
      <p:ext uri="{BB962C8B-B14F-4D97-AF65-F5344CB8AC3E}">
        <p14:creationId xmlns:p14="http://schemas.microsoft.com/office/powerpoint/2010/main" val="4080256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1.bp.blogspot.com/-A9FDqfJnvR8/VUre0JabCqI/AAAAAAAAZQc/GV5cnXyf0jU/s1600/%D0%A1%D0%BB%D0%BE%D0%B6%D0%B5%D0%BD%D0%B8%D0%B5-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7478" r="4208" b="64796"/>
          <a:stretch/>
        </p:blipFill>
        <p:spPr bwMode="auto">
          <a:xfrm>
            <a:off x="95632" y="2708920"/>
            <a:ext cx="9018629" cy="402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vitube.com.ua/video1/videoUsers/13/1364/img1.jpg?l=682422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2" y="200226"/>
            <a:ext cx="5715000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938424" y="116632"/>
            <a:ext cx="2721808" cy="1800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Выбери правильный ответ.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7149" y="116632"/>
            <a:ext cx="846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4605" y="1193557"/>
            <a:ext cx="15087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431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5415E-6 L 0.06198 3.35415E-6 C 0.08976 3.35415E-6 0.12396 0.12676 0.12396 0.2297 L 0.12396 0.45986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22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8496E-6 L 0.00782 4.98496E-6 C 0.01129 4.98496E-6 0.0158 0.17025 0.0158 0.30881 L 0.0158 0.61878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30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1.bp.blogspot.com/-A9FDqfJnvR8/VUre0JabCqI/AAAAAAAAZQc/GV5cnXyf0jU/s1600/%D0%A1%D0%BB%D0%BE%D0%B6%D0%B5%D0%BD%D0%B8%D0%B5-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63623" r="4084" b="10136"/>
          <a:stretch/>
        </p:blipFill>
        <p:spPr bwMode="auto">
          <a:xfrm>
            <a:off x="25012" y="2996952"/>
            <a:ext cx="9062037" cy="368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vitube.com.ua/video1/videoUsers/13/1364/img1.jpg?l=682422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2" y="200226"/>
            <a:ext cx="5715000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938424" y="116632"/>
            <a:ext cx="2721808" cy="1800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Выбери правильный ответ.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7149" y="116632"/>
            <a:ext cx="846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4605" y="1193557"/>
            <a:ext cx="846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FFFF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6814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5415E-6 L 0.06198 3.35415E-6 C 0.08976 3.35415E-6 0.12396 0.12676 0.12396 0.2297 L 0.12396 0.45986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22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8496E-6 L 0.00782 4.98496E-6 C 0.01129 4.98496E-6 0.0158 0.17025 0.0158 0.30881 L 0.0158 0.61878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30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2.bp.blogspot.com/-ev7ZhymvKoc/VUrfNkj6XJI/AAAAAAAAZQ0/OhyMkPaWE60/s1600/%D0%92%D1%8B%D1%87%D0%B8%D1%82%D0%B0%D0%BD%D0%B8%D0%B5-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63670" r="4121" b="9258"/>
          <a:stretch/>
        </p:blipFill>
        <p:spPr bwMode="auto">
          <a:xfrm>
            <a:off x="89672" y="2996952"/>
            <a:ext cx="9035846" cy="380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vitube.com.ua/video1/videoUsers/13/1364/img1.jpg?l=682422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2" y="200226"/>
            <a:ext cx="5715000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938424" y="116632"/>
            <a:ext cx="2721808" cy="1800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Выбери правильный ответ.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7149" y="116632"/>
            <a:ext cx="846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4605" y="1193557"/>
            <a:ext cx="846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FFFF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9848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5415E-6 L 0.06198 3.35415E-6 C 0.08976 3.35415E-6 0.12396 0.12676 0.12396 0.2297 L 0.12396 0.45986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22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8496E-6 L 0.00782 4.98496E-6 C 0.01129 4.98496E-6 0.0158 0.17025 0.0158 0.30881 L 0.0158 0.61878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30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2.bp.blogspot.com/-ev7ZhymvKoc/VUrfNkj6XJI/AAAAAAAAZQ0/OhyMkPaWE60/s1600/%D0%92%D1%8B%D1%87%D0%B8%D1%82%D0%B0%D0%BD%D0%B8%D0%B5-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8965" r="4417" b="65001"/>
          <a:stretch/>
        </p:blipFill>
        <p:spPr bwMode="auto">
          <a:xfrm>
            <a:off x="0" y="3068960"/>
            <a:ext cx="904351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vitube.com.ua/video1/videoUsers/13/1364/img1.jpg?l=682422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2" y="200226"/>
            <a:ext cx="5715000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938424" y="116632"/>
            <a:ext cx="2721808" cy="1800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Выбери правильный	 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7149" y="116632"/>
            <a:ext cx="846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4605" y="1193557"/>
            <a:ext cx="846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FFFF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7104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5415E-6 L 0.06198 3.35415E-6 C 0.08976 3.35415E-6 0.12396 0.12676 0.12396 0.2297 L 0.12396 0.45986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22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8496E-6 L 0.00782 4.98496E-6 C 0.01129 4.98496E-6 0.0158 0.17025 0.0158 0.30881 L 0.0158 0.61878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30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://i.ytimg.com/vi/RcxXEwdMrVs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7" t="-283" r="23386" b="283"/>
          <a:stretch/>
        </p:blipFill>
        <p:spPr bwMode="auto">
          <a:xfrm>
            <a:off x="5135662" y="-9109"/>
            <a:ext cx="4008338" cy="68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cs7003.vk.me/v7003892/9f25/a-CxVWxD9m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0" r="9414"/>
          <a:stretch/>
        </p:blipFill>
        <p:spPr bwMode="auto">
          <a:xfrm>
            <a:off x="-1" y="-1"/>
            <a:ext cx="5135663" cy="683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131840" y="692696"/>
            <a:ext cx="2232248" cy="1872208"/>
          </a:xfrm>
          <a:prstGeom prst="cloudCallout">
            <a:avLst>
              <a:gd name="adj1" fmla="val -80230"/>
              <a:gd name="adj2" fmla="val 76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Молодцы! Теперь задания от </a:t>
            </a:r>
            <a:r>
              <a:rPr lang="ru-RU" dirty="0" err="1"/>
              <a:t>Верты</a:t>
            </a:r>
            <a:endParaRPr lang="ru-RU" dirty="0"/>
          </a:p>
        </p:txBody>
      </p:sp>
      <p:sp>
        <p:nvSpPr>
          <p:cNvPr id="5" name="Выноска-облако 4"/>
          <p:cNvSpPr/>
          <p:nvPr/>
        </p:nvSpPr>
        <p:spPr>
          <a:xfrm>
            <a:off x="3419872" y="692696"/>
            <a:ext cx="2448272" cy="2304256"/>
          </a:xfrm>
          <a:prstGeom prst="cloudCallout">
            <a:avLst>
              <a:gd name="adj1" fmla="val 84333"/>
              <a:gd name="adj2" fmla="val 61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Давайте заселим числами домики.</a:t>
            </a:r>
          </a:p>
        </p:txBody>
      </p:sp>
    </p:spTree>
    <p:extLst>
      <p:ext uri="{BB962C8B-B14F-4D97-AF65-F5344CB8AC3E}">
        <p14:creationId xmlns:p14="http://schemas.microsoft.com/office/powerpoint/2010/main" val="334279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6845" r="17245"/>
          <a:stretch/>
        </p:blipFill>
        <p:spPr bwMode="auto">
          <a:xfrm>
            <a:off x="318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5074151"/>
            <a:ext cx="93610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>
                <a:solidFill>
                  <a:schemeClr val="tx1"/>
                </a:solidFill>
              </a:rPr>
              <a:t>2 и 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87824" y="5258817"/>
            <a:ext cx="864096" cy="3913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 и 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5701" y="5769260"/>
            <a:ext cx="792088" cy="3600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 и 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6056515"/>
            <a:ext cx="864096" cy="3600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 и 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5949280"/>
            <a:ext cx="864096" cy="4320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4 и 4</a:t>
            </a:r>
          </a:p>
        </p:txBody>
      </p:sp>
    </p:spTree>
    <p:extLst>
      <p:ext uri="{BB962C8B-B14F-4D97-AF65-F5344CB8AC3E}">
        <p14:creationId xmlns:p14="http://schemas.microsoft.com/office/powerpoint/2010/main" val="4199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50359E-7 L -0.27569 -0.493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5" y="-24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11751E-7 L 0.10243 -0.314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-15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62873E-6 L 0.24809 -0.350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175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5.15845E-7 L 0.59063 -0.493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31" y="-24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227E-8 L 0.51979 -0.346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0" y="-17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6906" r="17827"/>
          <a:stretch/>
        </p:blipFill>
        <p:spPr bwMode="auto">
          <a:xfrm>
            <a:off x="0" y="0"/>
            <a:ext cx="9128660" cy="688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19888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 и 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5445224"/>
            <a:ext cx="1224136" cy="5760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869160"/>
            <a:ext cx="1152128" cy="5040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23928" y="19888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 и 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236295" y="5445224"/>
            <a:ext cx="1201683" cy="5760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40152" y="235817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 и 5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5445224"/>
            <a:ext cx="1152128" cy="5760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740352" y="206084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 и 4</a:t>
            </a:r>
          </a:p>
        </p:txBody>
      </p:sp>
    </p:spTree>
    <p:extLst>
      <p:ext uri="{BB962C8B-B14F-4D97-AF65-F5344CB8AC3E}">
        <p14:creationId xmlns:p14="http://schemas.microsoft.com/office/powerpoint/2010/main" val="168203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76729E-6 L -0.36094 0.434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21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4955E-6 L 0.17327 0.514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2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8744E-6 L -0.26788 0.493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3" y="24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8068E-6 L 0.16528 0.461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2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iksiki_detskie_sovremennye_pesni_Kto_takie_fiksiki_(vmusic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img1.globalinfo.ua/im/2014/10/29/dgKiQ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9" y="0"/>
            <a:ext cx="9160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4788024" y="163829"/>
            <a:ext cx="2016224" cy="144016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Сосчитай моих учеников.</a:t>
            </a:r>
          </a:p>
        </p:txBody>
      </p:sp>
      <p:pic>
        <p:nvPicPr>
          <p:cNvPr id="2059" name="Picture 11" descr="http://img-fotki.yandex.ru/get/5200/200418627.9b/0_1260c9_6c715ae1_X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74" b="55242"/>
          <a:stretch/>
        </p:blipFill>
        <p:spPr bwMode="auto">
          <a:xfrm>
            <a:off x="971600" y="5046119"/>
            <a:ext cx="1084054" cy="181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://img-fotki.yandex.ru/get/5200/200418627.9b/0_1260c9_6c715ae1_X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1" r="64421" b="54927"/>
          <a:stretch/>
        </p:blipFill>
        <p:spPr bwMode="auto">
          <a:xfrm>
            <a:off x="2055654" y="1340768"/>
            <a:ext cx="102768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://img-fotki.yandex.ru/get/5200/200418627.9b/0_1260c9_6c715ae1_X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3" r="43041" b="53471"/>
          <a:stretch/>
        </p:blipFill>
        <p:spPr bwMode="auto">
          <a:xfrm>
            <a:off x="7042365" y="279546"/>
            <a:ext cx="1267692" cy="18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http://img-fotki.yandex.ru/get/5200/200418627.9b/0_1260c9_6c715ae1_X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9" r="19390" b="53922"/>
          <a:stretch/>
        </p:blipFill>
        <p:spPr bwMode="auto">
          <a:xfrm>
            <a:off x="2771800" y="4365104"/>
            <a:ext cx="1569027" cy="186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http://img-fotki.yandex.ru/get/5200/200418627.9b/0_1260c9_6c715ae1_X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2" b="55241"/>
          <a:stretch/>
        </p:blipFill>
        <p:spPr bwMode="auto">
          <a:xfrm>
            <a:off x="5199843" y="5432094"/>
            <a:ext cx="1048569" cy="14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http://img-fotki.yandex.ru/get/5200/200418627.9b/0_1260c9_6c715ae1_X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4" r="84159"/>
          <a:stretch/>
        </p:blipFill>
        <p:spPr bwMode="auto">
          <a:xfrm>
            <a:off x="7922148" y="4477228"/>
            <a:ext cx="1207091" cy="19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41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75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t="7198" r="17695"/>
          <a:stretch/>
        </p:blipFill>
        <p:spPr bwMode="auto">
          <a:xfrm>
            <a:off x="1" y="0"/>
            <a:ext cx="91203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1700808"/>
            <a:ext cx="3600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2132856"/>
            <a:ext cx="3600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8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76256" y="1988840"/>
            <a:ext cx="43204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9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1340768"/>
            <a:ext cx="28803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40152" y="1340768"/>
            <a:ext cx="3600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4048" y="1988840"/>
            <a:ext cx="43204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  <p:sp>
        <p:nvSpPr>
          <p:cNvPr id="10" name="Овал 9"/>
          <p:cNvSpPr/>
          <p:nvPr/>
        </p:nvSpPr>
        <p:spPr>
          <a:xfrm>
            <a:off x="8138983" y="6359016"/>
            <a:ext cx="947947" cy="332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28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2563E-6 L -0.04323 0.346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17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4617E-6 L -0.2559 0.377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188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64955E-6 L -0.58264 0.493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32" y="24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9E-6 L -0.04722 0.36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183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5399E-6 L -0.16927 0.461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230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4955E-6 L -0.18107 0.461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dg54.mycdn.me/getImage?photoId=548716407881&amp;photoType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2771800" y="116632"/>
            <a:ext cx="3024336" cy="1584176"/>
          </a:xfrm>
          <a:prstGeom prst="cloudCallout">
            <a:avLst>
              <a:gd name="adj1" fmla="val 82451"/>
              <a:gd name="adj2" fmla="val 612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Ребята просто молодцы!</a:t>
            </a:r>
          </a:p>
          <a:p>
            <a:pPr algn="ctr"/>
            <a:r>
              <a:rPr lang="ru-RU" dirty="0"/>
              <a:t>Теперь твои задания, Нолик.</a:t>
            </a:r>
          </a:p>
        </p:txBody>
      </p:sp>
      <p:sp>
        <p:nvSpPr>
          <p:cNvPr id="5" name="Выноска-облако 4"/>
          <p:cNvSpPr/>
          <p:nvPr/>
        </p:nvSpPr>
        <p:spPr>
          <a:xfrm>
            <a:off x="32638" y="188640"/>
            <a:ext cx="2883177" cy="2376264"/>
          </a:xfrm>
          <a:prstGeom prst="cloudCallout">
            <a:avLst>
              <a:gd name="adj1" fmla="val 74993"/>
              <a:gd name="adj2" fmla="val 998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 мы займемся геометрией!</a:t>
            </a:r>
          </a:p>
        </p:txBody>
      </p:sp>
    </p:spTree>
    <p:extLst>
      <p:ext uri="{BB962C8B-B14F-4D97-AF65-F5344CB8AC3E}">
        <p14:creationId xmlns:p14="http://schemas.microsoft.com/office/powerpoint/2010/main" val="7426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ksiki_detskie_sovremennye_pesni_Kto_takie_fiksiki_(vmusice.net)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038600" y="2165350"/>
            <a:ext cx="609600" cy="609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://static.wixstatic.com/media/fd9f7b_4fdbc8dc593649a1905b9e062f51cab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r="61"/>
          <a:stretch/>
        </p:blipFill>
        <p:spPr bwMode="auto">
          <a:xfrm>
            <a:off x="-9223" y="0"/>
            <a:ext cx="9135621" cy="686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ped-kopilka.ru/images/photos/7493343c5b43a9b1eb96aa6acec23e6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1631" r="2195" b="1863"/>
          <a:stretch/>
        </p:blipFill>
        <p:spPr bwMode="auto">
          <a:xfrm>
            <a:off x="5319006" y="2621326"/>
            <a:ext cx="3814916" cy="410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24822" y="116632"/>
            <a:ext cx="3395050" cy="2088232"/>
          </a:xfrm>
          <a:prstGeom prst="cloudCallout">
            <a:avLst>
              <a:gd name="adj1" fmla="val 30787"/>
              <a:gd name="adj2" fmla="val 1112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Раскрась фигуры, используя четыре цвета. Фигуры одного цвета не должны соприкасаться.</a:t>
            </a:r>
          </a:p>
        </p:txBody>
      </p:sp>
    </p:spTree>
    <p:extLst>
      <p:ext uri="{BB962C8B-B14F-4D97-AF65-F5344CB8AC3E}">
        <p14:creationId xmlns:p14="http://schemas.microsoft.com/office/powerpoint/2010/main" val="336544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fixiki.ru/upload/iblock/166/1663f1ba50ad601c3d798c0d390ad96a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3"/>
          <a:stretch/>
        </p:blipFill>
        <p:spPr bwMode="auto">
          <a:xfrm>
            <a:off x="1" y="9374"/>
            <a:ext cx="9144000" cy="684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" y="2555295"/>
            <a:ext cx="3991182" cy="427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755576" y="0"/>
            <a:ext cx="3456384" cy="1988840"/>
          </a:xfrm>
          <a:prstGeom prst="cloudCallout">
            <a:avLst>
              <a:gd name="adj1" fmla="val 93402"/>
              <a:gd name="adj2" fmla="val 156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 у вас получилось?</a:t>
            </a:r>
          </a:p>
        </p:txBody>
      </p:sp>
    </p:spTree>
    <p:extLst>
      <p:ext uri="{BB962C8B-B14F-4D97-AF65-F5344CB8AC3E}">
        <p14:creationId xmlns:p14="http://schemas.microsoft.com/office/powerpoint/2010/main" val="2520394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dg54.mycdn.me/getImage?photoId=666878456905&amp;photoType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" y="0"/>
            <a:ext cx="9144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732240" y="1340768"/>
            <a:ext cx="2160240" cy="230425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Файер</a:t>
            </a:r>
            <a:r>
              <a:rPr lang="ru-RU" dirty="0"/>
              <a:t>, теперь ты задания готовь.</a:t>
            </a:r>
          </a:p>
        </p:txBody>
      </p:sp>
      <p:sp>
        <p:nvSpPr>
          <p:cNvPr id="5" name="Выноска-облако 4"/>
          <p:cNvSpPr/>
          <p:nvPr/>
        </p:nvSpPr>
        <p:spPr>
          <a:xfrm>
            <a:off x="539552" y="1052736"/>
            <a:ext cx="2016224" cy="2016224"/>
          </a:xfrm>
          <a:prstGeom prst="cloudCallout">
            <a:avLst>
              <a:gd name="adj1" fmla="val 67921"/>
              <a:gd name="adj2" fmla="val 620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 мы займемся строительством!</a:t>
            </a:r>
          </a:p>
        </p:txBody>
      </p:sp>
    </p:spTree>
    <p:extLst>
      <p:ext uri="{BB962C8B-B14F-4D97-AF65-F5344CB8AC3E}">
        <p14:creationId xmlns:p14="http://schemas.microsoft.com/office/powerpoint/2010/main" val="110448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http://fixiki.ru/upload/iblock/b7c/b7cde2bb53eaeab93bf4c8863e1c0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" y="19239"/>
            <a:ext cx="9135466" cy="68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4149080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Собери из </a:t>
            </a:r>
          </a:p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кубиков</a:t>
            </a:r>
          </a:p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 постройки </a:t>
            </a:r>
          </a:p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по образцу</a:t>
            </a:r>
          </a:p>
        </p:txBody>
      </p:sp>
    </p:spTree>
    <p:extLst>
      <p:ext uri="{BB962C8B-B14F-4D97-AF65-F5344CB8AC3E}">
        <p14:creationId xmlns:p14="http://schemas.microsoft.com/office/powerpoint/2010/main" val="3266702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ksiki_detskie_sovremennye_pesni_Kto_takie_fiksiki_(vmusice.net)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038600" y="2165350"/>
            <a:ext cx="609600" cy="609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hovrashok.com.ua/images/Dec/01/d2cf7748e37cb84a75e51993353ec216/mini_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6"/>
            <a:ext cx="9198916" cy="685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4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ksiki_Kto_takie_fiksiki_sovremennye_pesni_dlya_detej_(vmusice.net)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038600" y="2165350"/>
            <a:ext cx="609600" cy="609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://fixiki.ru/upload/iblock/7c7/7c735ea04f5dceb6d12614ffeccc5b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oman-74.ru/images/stories/haha/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2230"/>
            <a:ext cx="253365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300192" y="3429000"/>
            <a:ext cx="2664296" cy="1728192"/>
          </a:xfrm>
          <a:prstGeom prst="cloudCallout">
            <a:avLst>
              <a:gd name="adj1" fmla="val -122827"/>
              <a:gd name="adj2" fmla="val 371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выполнили все задания МОЛОДЦЫ!!!</a:t>
            </a:r>
          </a:p>
        </p:txBody>
      </p:sp>
    </p:spTree>
    <p:extLst>
      <p:ext uri="{BB962C8B-B14F-4D97-AF65-F5344CB8AC3E}">
        <p14:creationId xmlns:p14="http://schemas.microsoft.com/office/powerpoint/2010/main" val="26701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ksiki_detskie_sovremennye_pesni_Kto_takie_fiksiki_(vmusic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cs10905.userapi.com/u60413372/148480375/z_24c0898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4932040" y="260648"/>
            <a:ext cx="3960440" cy="2664296"/>
          </a:xfrm>
          <a:prstGeom prst="cloudCallout">
            <a:avLst>
              <a:gd name="adj1" fmla="val -51792"/>
              <a:gd name="adj2" fmla="val 667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 каждым из моих учеников вам предстоит пройти испытание. </a:t>
            </a:r>
          </a:p>
          <a:p>
            <a:pPr algn="ctr"/>
            <a:r>
              <a:rPr lang="ru-RU" dirty="0"/>
              <a:t>Кто самый внимательный? Сколько заданий вам предстоит выполнить?</a:t>
            </a:r>
          </a:p>
        </p:txBody>
      </p:sp>
    </p:spTree>
    <p:extLst>
      <p:ext uri="{BB962C8B-B14F-4D97-AF65-F5344CB8AC3E}">
        <p14:creationId xmlns:p14="http://schemas.microsoft.com/office/powerpoint/2010/main" val="36889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ksiki_detskie_sovremennye_pesni_Kto_takie_fiksiki_(vmusic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fixiki.ru/upload/iblock/95c/95ca2814e9cc952d8d56c6f5a06c126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7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11560" y="135034"/>
            <a:ext cx="2952328" cy="2645893"/>
          </a:xfrm>
          <a:prstGeom prst="cloudCallout">
            <a:avLst>
              <a:gd name="adj1" fmla="val 77715"/>
              <a:gd name="adj2" fmla="val 613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Сравни множества предметов выбрав знаки </a:t>
            </a:r>
            <a:r>
              <a:rPr lang="en-US" dirty="0"/>
              <a:t>&lt;</a:t>
            </a:r>
            <a:r>
              <a:rPr lang="ru-RU" dirty="0"/>
              <a:t>,</a:t>
            </a:r>
            <a:r>
              <a:rPr lang="en-US" dirty="0"/>
              <a:t>&gt;</a:t>
            </a:r>
            <a:r>
              <a:rPr lang="ru-RU" dirty="0"/>
              <a:t>,</a:t>
            </a:r>
            <a:r>
              <a:rPr lang="en-US" dirty="0"/>
              <a:t>=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7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7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img0.liveinternet.ru/images/attach/c/6/92/137/92137948_large_4979214_1_1_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107504" y="0"/>
            <a:ext cx="91313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2627784" y="5301208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лок-схема: узел 6">
            <a:hlinkClick r:id="rId3" action="ppaction://hlinksldjump"/>
          </p:cNvPr>
          <p:cNvSpPr/>
          <p:nvPr/>
        </p:nvSpPr>
        <p:spPr>
          <a:xfrm>
            <a:off x="4148336" y="5301208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5580112" y="5301208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://fixiki.ru/upload/iblock/ac4/ac41295d74120cd329be3be2a794b44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2" r="29734"/>
          <a:stretch/>
        </p:blipFill>
        <p:spPr bwMode="auto">
          <a:xfrm>
            <a:off x="3966771" y="188641"/>
            <a:ext cx="1109286" cy="15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63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41 0.03148 L -0.10833 0.03148 C -0.13941 0.03148 -0.17726 -0.11112 -0.17726 -0.22315 L -0.17726 -0.47778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92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img1.liveinternet.ru/images/attach/c/6/92/137/92137951_large_4979214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-18010" y="0"/>
            <a:ext cx="9153804" cy="687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узел 4"/>
          <p:cNvSpPr/>
          <p:nvPr/>
        </p:nvSpPr>
        <p:spPr>
          <a:xfrm>
            <a:off x="2483768" y="5229200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Блок-схема: узел 5">
            <a:hlinkClick r:id="rId3" action="ppaction://hlinksldjump"/>
          </p:cNvPr>
          <p:cNvSpPr/>
          <p:nvPr/>
        </p:nvSpPr>
        <p:spPr>
          <a:xfrm>
            <a:off x="3995936" y="5290476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лок-схема: узел 6">
            <a:hlinkClick r:id="rId3" action="ppaction://hlinksldjump"/>
          </p:cNvPr>
          <p:cNvSpPr/>
          <p:nvPr/>
        </p:nvSpPr>
        <p:spPr>
          <a:xfrm>
            <a:off x="5436096" y="5270082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http://fixiki.ru/upload/iblock/ac4/ac41295d74120cd329be3be2a794b44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2" r="29734"/>
          <a:stretch/>
        </p:blipFill>
        <p:spPr bwMode="auto">
          <a:xfrm>
            <a:off x="3966771" y="188641"/>
            <a:ext cx="1109286" cy="15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52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7674 1.48148E-6 C 0.11112 1.48148E-6 0.15365 -0.13241 0.15365 -0.23889 L 0.15365 -0.47778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img0.liveinternet.ru/images/attach/c/6/92/137/92137952_large_4979214_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0" y="23308"/>
            <a:ext cx="9098358" cy="68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узел 4">
            <a:hlinkClick r:id="rId3" action="ppaction://hlinksldjump"/>
          </p:cNvPr>
          <p:cNvSpPr/>
          <p:nvPr/>
        </p:nvSpPr>
        <p:spPr>
          <a:xfrm>
            <a:off x="2483768" y="5229200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3995936" y="5258575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лок-схема: узел 6">
            <a:hlinkClick r:id="rId3" action="ppaction://hlinksldjump"/>
          </p:cNvPr>
          <p:cNvSpPr/>
          <p:nvPr/>
        </p:nvSpPr>
        <p:spPr>
          <a:xfrm>
            <a:off x="5436096" y="5301208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http://fixiki.ru/upload/iblock/ac4/ac41295d74120cd329be3be2a794b44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2" r="29734"/>
          <a:stretch/>
        </p:blipFill>
        <p:spPr bwMode="auto">
          <a:xfrm>
            <a:off x="3966771" y="188641"/>
            <a:ext cx="1109286" cy="15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15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-0.00382 4.81481E-6 C -0.00556 4.81481E-6 -0.00764 -0.13102 -0.00764 -0.23588 L -0.00764 -0.4715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fixiki.ru/upload/iblock/5ef/5eff3fceb78616a3c0834ea6a3ce4f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" y="-12041"/>
            <a:ext cx="9128511" cy="68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419872" y="476672"/>
            <a:ext cx="2304256" cy="2376264"/>
          </a:xfrm>
          <a:prstGeom prst="cloudCallout">
            <a:avLst>
              <a:gd name="adj1" fmla="val -95100"/>
              <a:gd name="adj2" fmla="val 638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молодцы!!!</a:t>
            </a:r>
          </a:p>
          <a:p>
            <a:pPr algn="ctr"/>
            <a:r>
              <a:rPr lang="ru-RU" dirty="0"/>
              <a:t>А теперь задания от  Игрека.</a:t>
            </a:r>
          </a:p>
        </p:txBody>
      </p:sp>
      <p:pic>
        <p:nvPicPr>
          <p:cNvPr id="3" name="Detskie_Pesni_Pomogator_Dryc_tyc_Fiksipelki_mf_Fiksiki_(vmusic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2915816" y="548680"/>
            <a:ext cx="2736304" cy="2232248"/>
          </a:xfrm>
          <a:prstGeom prst="cloudCallout">
            <a:avLst>
              <a:gd name="adj1" fmla="val 48432"/>
              <a:gd name="adj2" fmla="val 1081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Вам предстоит вспомнить геометрические фигуры.</a:t>
            </a:r>
          </a:p>
        </p:txBody>
      </p:sp>
    </p:spTree>
    <p:extLst>
      <p:ext uri="{BB962C8B-B14F-4D97-AF65-F5344CB8AC3E}">
        <p14:creationId xmlns:p14="http://schemas.microsoft.com/office/powerpoint/2010/main" val="134151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1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701</TotalTime>
  <Words>230</Words>
  <Application>Microsoft Office PowerPoint</Application>
  <PresentationFormat>Экран (4:3)</PresentationFormat>
  <Paragraphs>68</Paragraphs>
  <Slides>37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Georgia</vt:lpstr>
      <vt:lpstr>Times New Roman</vt:lpstr>
      <vt:lpstr>Trebuchet MS</vt:lpstr>
      <vt:lpstr>Воздушный поток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Анастасия Кузнецова</cp:lastModifiedBy>
  <cp:revision>45</cp:revision>
  <dcterms:created xsi:type="dcterms:W3CDTF">2015-10-11T09:20:01Z</dcterms:created>
  <dcterms:modified xsi:type="dcterms:W3CDTF">2024-03-21T11:27:00Z</dcterms:modified>
</cp:coreProperties>
</file>