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4" r:id="rId8"/>
    <p:sldId id="275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857232"/>
            <a:ext cx="6429420" cy="257176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Народная игрушка </a:t>
            </a:r>
            <a:endParaRPr lang="ru-RU" sz="6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7200928" cy="192404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Предметом научных исследований  игрушка стала лишь в конце </a:t>
            </a:r>
            <a:r>
              <a:rPr lang="en-US" sz="2800" dirty="0" smtClean="0"/>
              <a:t>XIX –XX</a:t>
            </a:r>
            <a:r>
              <a:rPr lang="ru-RU" sz="2800" dirty="0" smtClean="0"/>
              <a:t> в.  </a:t>
            </a:r>
            <a:endParaRPr lang="ru-RU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Своеобразна роспись игрушек. Старая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</a:rPr>
              <a:t>каргопольская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игрушка была неяркой, блеклой. Для ее украшения мастерицы использовали мел, печную сажу –настоящих красок тогда не знали. Даже и сегодня в росписи чувствуется северная сдержанность, суровость края.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Основа фигур  белая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Красочная роспись наносится по предварительно выбеленной поверхности фигур. </a:t>
            </a:r>
            <a:endParaRPr lang="ru-RU"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Содержимое 6" descr="С. И. Рябов. Барышня. Всадница на двуглавом коне. Барышня с птицами. 1977 г.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5992"/>
            <a:ext cx="4040188" cy="344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test.tury.ru/img.php?c=58&amp;ex_id=5648&amp;pid=2914&amp;v=pv300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85992"/>
            <a:ext cx="371477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Люди изображаются крепкими, приземистыми, мужчины почти всегда с бородой.</a:t>
            </a:r>
            <a:b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</a:br>
            <a:endParaRPr lang="ru-RU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Каргопольская игруш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714488"/>
            <a:ext cx="3000396" cy="426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perunica.ru/uploads/posts/2009-12/126132320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11476"/>
            <a:ext cx="3500462" cy="4845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Калининская игрушка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186766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Вот изящный стройный конь на длинных ногах, с гордо вскинутой головой. Это не обычная лошадь, а именно конь,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крутогривый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, сказочный, полный напряжения. Такого впечатления мастер достиг  лепкой основных объемов фигурки и мягкой пластичностью их переходов. Лишь заостренно поднятые уши нарушают общую мягкость,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скругленность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и создают ощущение настороженности,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встревоженности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http://kids.moy.su/kartinki/p00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000636"/>
            <a:ext cx="20717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chemeClr val="tx2">
                    <a:lumMod val="10000"/>
                  </a:schemeClr>
                </a:solidFill>
              </a:rPr>
              <a:t>Само назначение игрушки позволяло фантазии мастера отвлекаться от повседневности, усиливать и видоизменять реальные черты.</a:t>
            </a:r>
            <a:endParaRPr lang="ru-RU" sz="2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В изображении медведей подчеркнута забавная неуклюжесть, сила и добродушие. Звери представлены на четырех лапах, с горбом на спине, голова с разинутой пастью и намордников, в ноздре – отверстие для кольца. По-видимому, эти игрушки были частью набора  «Поводырь с медведем». Медвежья потеха принадлежала к числу любимых забав в Древней Руси. Нашла она свое отображение и в глиняной игрушке.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 descr="http://kids.moy.su/kartinki/p00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500570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642942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  <a:t>В глиняной игрушке, может быть, больше, чем в любом другом виде народного творчества, очевидна нерасторжимая связь ремесла и искусства. Между руками мастера и материалом не было посредника-инструмента, который мог так или иначе воздействовать на создаваемый предмет. </a:t>
            </a:r>
            <a:endParaRPr lang="ru-RU" sz="18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329642" cy="505461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Аналогичного происхождения и многие человеческие фигурки. Они изображают скоморохов - народных певцов, музыкантов и актеров, нередко водивших за собой дрессированных зверей. С 15 века на Руси начались гонения на скоморохов со стороны светской и духовной власти. Любопытно, что фигурки скоморохов датируются именно этим временем – 16-17 веками. Скоморохи изображены играющими на музыкальных инструментах, вроде волынки, танцующими, ведущими медведей. Лепка игрушек весьма примитивна, но передает характерные позы, жесты, даже самозабвенную увлеченность игрой.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 </a:t>
            </a:r>
            <a:endParaRPr lang="ru-RU" b="1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" name="Рисунок 7" descr="http://kids.moy.su/kartinki/p00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072074"/>
            <a:ext cx="20717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>
                <a:solidFill>
                  <a:schemeClr val="tx2">
                    <a:lumMod val="10000"/>
                  </a:schemeClr>
                </a:solidFill>
              </a:rPr>
              <a:t>Филимоновская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 игрушка – жемчужина народного искусства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Файл:Toy of Filimonovo 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85992"/>
            <a:ext cx="607223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Искусство глиняной игрушки – одно из древнейших. Его древние основы народ сохранил и пронес сквозь века, казалось бы, в почти неизменных и в то же время всегда новых формах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Картинка 10 из 49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00200"/>
            <a:ext cx="6329189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По легенде деревня Филимоново была названа в честь деда </a:t>
            </a:r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</a:rPr>
              <a:t>Филимона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 – беглого каторжника, мастера гончарных дел, богомаза и игрушечника.</a:t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В середине XIX века промысел был уже известен далеко за пределами Одоевского уезда. Семьдесят пять из ста домов в Филимонове кормились гончарством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3100" dirty="0" err="1" smtClean="0">
                <a:solidFill>
                  <a:schemeClr val="tx2">
                    <a:lumMod val="10000"/>
                  </a:schemeClr>
                </a:solidFill>
              </a:rPr>
              <a:t>Филимоновская</a:t>
            </a:r>
            <a:r>
              <a:rPr lang="ru-RU" sz="3100" dirty="0" smtClean="0">
                <a:solidFill>
                  <a:schemeClr val="tx2">
                    <a:lumMod val="10000"/>
                  </a:schemeClr>
                </a:solidFill>
              </a:rPr>
              <a:t> игрушка - старейший  народный художественный промысел  России. Родина промысла - деревня Филимоново Одоевского района Тульской области, впервые упоминается  в древних летописях  XVI века. Мужчины в деревне Филимоново изготовляли на гончарном круге посуду, женщины лепили из глины игрушки. Все </a:t>
            </a:r>
            <a:r>
              <a:rPr lang="ru-RU" sz="3100" dirty="0" err="1" smtClean="0">
                <a:solidFill>
                  <a:schemeClr val="tx2">
                    <a:lumMod val="10000"/>
                  </a:schemeClr>
                </a:solidFill>
              </a:rPr>
              <a:t>филимоновские</a:t>
            </a:r>
            <a:r>
              <a:rPr lang="ru-RU" sz="3100" dirty="0" smtClean="0">
                <a:solidFill>
                  <a:schemeClr val="tx2">
                    <a:lumMod val="10000"/>
                  </a:schemeClr>
                </a:solidFill>
              </a:rPr>
              <a:t> игрушки - свистульки, лепятся из местной пластичной глины «</a:t>
            </a:r>
            <a:r>
              <a:rPr lang="ru-RU" sz="3100" dirty="0" err="1" smtClean="0">
                <a:solidFill>
                  <a:schemeClr val="tx2">
                    <a:lumMod val="10000"/>
                  </a:schemeClr>
                </a:solidFill>
              </a:rPr>
              <a:t>синики</a:t>
            </a:r>
            <a:r>
              <a:rPr lang="ru-RU" sz="3100" dirty="0" smtClean="0">
                <a:solidFill>
                  <a:schemeClr val="tx2">
                    <a:lumMod val="10000"/>
                  </a:schemeClr>
                </a:solidFill>
              </a:rPr>
              <a:t>», дающей после обжига белый черепок. Уникальная по своим свойствам глина, дает возможность мастеру  всю скульптурку лепить из одного куска,  добиваясь красивых по пластике, выразительных форм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Все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филимоновские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игрушки - свистульки, лепятся из местной пластичной глины «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синики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», дающей после обжига белый черепок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http://lepnj.narod.ru/svistok/im1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5572164" cy="368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200" dirty="0" smtClean="0"/>
              <a:t> </a:t>
            </a:r>
            <a:r>
              <a:rPr lang="ru-RU" sz="2200" dirty="0" smtClean="0">
                <a:solidFill>
                  <a:schemeClr val="tx2">
                    <a:lumMod val="10000"/>
                  </a:schemeClr>
                </a:solidFill>
              </a:rPr>
              <a:t> В 2009 году в Одоеве открылся музей </a:t>
            </a:r>
            <a:r>
              <a:rPr lang="ru-RU" sz="2200" dirty="0" err="1" smtClean="0">
                <a:solidFill>
                  <a:schemeClr val="tx2">
                    <a:lumMod val="10000"/>
                  </a:schemeClr>
                </a:solidFill>
              </a:rPr>
              <a:t>Филимоновской</a:t>
            </a:r>
            <a:r>
              <a:rPr lang="ru-RU" sz="2200" dirty="0" smtClean="0">
                <a:solidFill>
                  <a:schemeClr val="tx2">
                    <a:lumMod val="10000"/>
                  </a:schemeClr>
                </a:solidFill>
              </a:rPr>
              <a:t> игрушки, в экспозиции можно увидеть работы и фотографии  талантливых мастериц прошлого и нынешнего века.</a:t>
            </a:r>
            <a:endParaRPr lang="ru-RU" sz="2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Ты откуда пришла к нам такая?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Вся простая, без хитрых затей.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С длинной шеей и расписная,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Для игры и забавы детей.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Я тебя полюбил в раннем детстве – 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Мастерицею бабка была.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Ты ко мне перешла по наследству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От красивых людей из села.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Для тебя не страшны расстоянья.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Ты – от предков далеких времен.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Эти глиняные изваянья – 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Колокольной Руси перезвон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 descr="Картинка 34 из 50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214554"/>
            <a:ext cx="335758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</a:rPr>
              <a:t>Богородская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  игрушка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http://viki.rdf.ru/media/upload/preview/3_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1240" y="1428736"/>
            <a:ext cx="6554098" cy="469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Традиции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богородской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игрушки, передаваясь  из поколения  в поколение, сохранились до наших дней.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Движущиеся деревянные игрушки, сделанные в российской глубинке мастерами народного творчества, несут тепло рук мастера и доброту в дом. Народные мастера, работая простыми инструментами, создают из липы правдивые, реалистические образы людей и животных, сюжеты.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Наперст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714752"/>
            <a:ext cx="228601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Кузнец и медведь 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http://www.bambytoys.ru/pictures/kuznet/76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«Мышка и кошка»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ручная работа художник Блинов А. 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www.bambytoys.ru/pictures/kuznet/764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</a:rPr>
              <a:t>Каргопольская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 игрушка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Картинка 1 из 1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err="1" smtClean="0">
                <a:solidFill>
                  <a:schemeClr val="tx2">
                    <a:lumMod val="25000"/>
                  </a:schemeClr>
                </a:solidFill>
              </a:rPr>
              <a:t>Каргопольская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 глиняная игрушка как художественное явление сегодня по праву занимает одно из первых мест среди российских народных промыслов игрушки.</a:t>
            </a:r>
            <a:endParaRPr lang="ru-RU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026" name="Picture 2" descr="Каргопольская глиняная игрушк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18729"/>
            <a:ext cx="2357454" cy="32532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00430" y="1500174"/>
            <a:ext cx="50720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Большая заслуга в этом принадлежит известным мастерам из д.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Гринево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: Ивану Васильевичу Дружинину (1887 - 1949г.г.) - талантливому мастеру - классику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каргопольской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игрушки и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Ульяне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Ивановне Бабкиной ( 1889 - 1977г.г.) - самой знаменитой мастерице.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</a:br>
            <a:endParaRPr lang="ru-RU" sz="24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043890" cy="774720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Основная тема творчества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</a:rPr>
              <a:t>Ульяны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Бабкиной - образы окружающей её повседневной жизни, образ человека северной деревни. Меткие по пластическому решению, радостные по росписи, игрушки воплощают естественную радость жизни.</a:t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Появляются несвойственные ранее для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</a:rPr>
              <a:t>каргопольской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игрушки характеристики: движение, усложненность пластического решения, расширение тематики и сюжетные игрушки.</a:t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214554"/>
            <a:ext cx="7758138" cy="3911609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5500" dirty="0" err="1" smtClean="0">
                <a:solidFill>
                  <a:schemeClr val="tx2">
                    <a:lumMod val="10000"/>
                  </a:schemeClr>
                </a:solidFill>
              </a:rPr>
              <a:t>Ульяна</a:t>
            </a:r>
            <a:r>
              <a:rPr lang="ru-RU" sz="5500" dirty="0" smtClean="0">
                <a:solidFill>
                  <a:schemeClr val="tx2">
                    <a:lumMod val="10000"/>
                  </a:schemeClr>
                </a:solidFill>
              </a:rPr>
              <a:t> Ивановна Бабкина жила в покинутой всеми деревне </a:t>
            </a:r>
            <a:r>
              <a:rPr lang="ru-RU" sz="5500" dirty="0" err="1" smtClean="0">
                <a:solidFill>
                  <a:schemeClr val="tx2">
                    <a:lumMod val="10000"/>
                  </a:schemeClr>
                </a:solidFill>
              </a:rPr>
              <a:t>Гринево</a:t>
            </a:r>
            <a:r>
              <a:rPr lang="ru-RU" sz="5500" dirty="0" smtClean="0">
                <a:solidFill>
                  <a:schemeClr val="tx2">
                    <a:lumMod val="10000"/>
                  </a:schemeClr>
                </a:solidFill>
              </a:rPr>
              <a:t>, расположенной в 17 километрах от Каргополя. Восемьдесят девять лет - всю жизнь делала мастерица свои "бобки" (местное название игрушки), то под протяжно распеваемую сказку, то под задорную частушку, то под напев старинной песни, перекликавшейся с образами глиняных фигурок. Она часто дарила игрушки детям или несла на ярмарку в Каргополь.</a:t>
            </a:r>
            <a:br>
              <a:rPr lang="ru-RU" sz="55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55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55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5500" dirty="0" smtClean="0">
                <a:solidFill>
                  <a:schemeClr val="tx2">
                    <a:lumMod val="10000"/>
                  </a:schemeClr>
                </a:solidFill>
              </a:rPr>
              <a:t>Огромный интерес к её творчеству в 60-е годы способствовал возрождению промысла. В 1967 г. по инициативе Союза художников РСФСР в Каргополе создали гончарный цех, который в 1968 г. стал филиалом предприятия народных художественных промыслов "Беломорские узоры" (г.Архангельск).</a:t>
            </a:r>
            <a:br>
              <a:rPr lang="ru-RU" sz="55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sz="55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15328" cy="106047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Искусство изготовления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</a:rPr>
              <a:t>каргопольских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 игрушек — искусство северной деревни, народ которой любит и бережно хранит предания старины, обожает сказки и веселые шутки-прибаутки, боготворит природу и ее обитателей, изображая их в глине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.</a:t>
            </a:r>
            <a:b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928802"/>
            <a:ext cx="7972452" cy="4197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На севере, в старинном русском городе Каргополе Архангельской области находится один из центров производства глиняной игрушки. В старину Каргополь был широко известный и большой культурный центр Русского Севера. Сейчас это заповедные места, где до сих пор сохранилась самобытная русская культура, искусства и ремесла.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Издавна в окрестных деревнях близ Каргополя делали свистульки, фигурки, изображали то, что видели.</a:t>
            </a:r>
          </a:p>
          <a:p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629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Народная игрушка </vt:lpstr>
      <vt:lpstr>Богородская  игрушка</vt:lpstr>
      <vt:lpstr>Традиции богородской игрушки, передаваясь  из поколения  в поколение, сохранились до наших дней.</vt:lpstr>
      <vt:lpstr>Кузнец и медведь </vt:lpstr>
      <vt:lpstr>«Мышка и кошка» ручная работа художник Блинов А. И.</vt:lpstr>
      <vt:lpstr>Каргопольская игрушка</vt:lpstr>
      <vt:lpstr>Каргопольская глиняная игрушка как художественное явление сегодня по праву занимает одно из первых мест среди российских народных промыслов игрушки.</vt:lpstr>
      <vt:lpstr>   Основная тема творчества Ульяны Бабкиной - образы окружающей её повседневной жизни, образ человека северной деревни. Меткие по пластическому решению, радостные по росписи, игрушки воплощают естественную радость жизни. Появляются несвойственные ранее для каргопольской игрушки характеристики: движение, усложненность пластического решения, расширение тематики и сюжетные игрушки.  </vt:lpstr>
      <vt:lpstr>   Искусство изготовления каргопольских игрушек — искусство северной деревни, народ которой любит и бережно хранит предания старины, обожает сказки и веселые шутки-прибаутки, боготворит природу и ее обитателей, изображая их в глине.   </vt:lpstr>
      <vt:lpstr>Своеобразна роспись игрушек. Старая каргопольская игрушка была неяркой, блеклой. Для ее украшения мастерицы использовали мел, печную сажу –настоящих красок тогда не знали. Даже и сегодня в росписи чувствуется северная сдержанность, суровость края.</vt:lpstr>
      <vt:lpstr>Люди изображаются крепкими, приземистыми, мужчины почти всегда с бородой. </vt:lpstr>
      <vt:lpstr>Калининская игрушка </vt:lpstr>
      <vt:lpstr>Само назначение игрушки позволяло фантазии мастера отвлекаться от повседневности, усиливать и видоизменять реальные черты.</vt:lpstr>
      <vt:lpstr>В глиняной игрушке, может быть, больше, чем в любом другом виде народного творчества, очевидна нерасторжимая связь ремесла и искусства. Между руками мастера и материалом не было посредника-инструмента, который мог так или иначе воздействовать на создаваемый предмет. </vt:lpstr>
      <vt:lpstr>Филимоновская игрушка – жемчужина народного искусства. </vt:lpstr>
      <vt:lpstr>Искусство глиняной игрушки – одно из древнейших. Его древние основы народ сохранил и пронес сквозь века, казалось бы, в почти неизменных и в то же время всегда новых формах</vt:lpstr>
      <vt:lpstr>По легенде деревня Филимоново была названа в честь деда Филимона – беглого каторжника, мастера гончарных дел, богомаза и игрушечника. В середине XIX века промысел был уже известен далеко за пределами Одоевского уезда. Семьдесят пять из ста домов в Филимонове кормились гончарством.</vt:lpstr>
      <vt:lpstr>Все филимоновские игрушки - свистульки, лепятся из местной пластичной глины «синики», дающей после обжига белый черепок</vt:lpstr>
      <vt:lpstr>  В 2009 году в Одоеве открылся музей Филимоновской игрушки, в экспозиции можно увидеть работы и фотографии  талантливых мастериц прошлого и нынешнего века.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Народная игрушка </dc:title>
  <dc:creator>Татьяна</dc:creator>
  <cp:lastModifiedBy>Татьяна</cp:lastModifiedBy>
  <cp:revision>23</cp:revision>
  <dcterms:created xsi:type="dcterms:W3CDTF">2011-12-13T09:01:48Z</dcterms:created>
  <dcterms:modified xsi:type="dcterms:W3CDTF">2011-12-14T14:20:26Z</dcterms:modified>
</cp:coreProperties>
</file>