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476672"/>
            <a:ext cx="7131568" cy="25922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/>
            </a:r>
            <a:b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</a:br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/>
            </a:r>
            <a:b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</a:br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/>
            </a:r>
            <a:b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</a:br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/>
            </a:r>
            <a:b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</a:br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>Зимушка – Зима</a:t>
            </a:r>
            <a:b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</a:br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>в гости к нам пришла!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7812360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</a:rPr>
              <a:t>Животные зимой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72200" y="0"/>
            <a:ext cx="2771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 белка, весёлый зверёк, по деревьям скок да скок.</a:t>
            </a:r>
          </a:p>
          <a:p>
            <a:r>
              <a:rPr lang="ru-RU" sz="1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 зимой я меняюсь, в шубку серую переодеваюсь.</a:t>
            </a:r>
          </a:p>
          <a:p>
            <a:r>
              <a:rPr lang="ru-RU" sz="1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Меньше приходится прыгать, скакать, </a:t>
            </a:r>
          </a:p>
          <a:p>
            <a:r>
              <a:rPr lang="ru-RU" sz="1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Силы надо беречь, сохранять!</a:t>
            </a:r>
          </a:p>
          <a:p>
            <a:r>
              <a:rPr lang="ru-RU" sz="1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Всю осень дупло утепляла, пуха, соломы туда натаскала.</a:t>
            </a:r>
          </a:p>
          <a:p>
            <a:r>
              <a:rPr lang="ru-RU" sz="1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зиме готовила запас: грибы, ягоды, орехи…</a:t>
            </a:r>
          </a:p>
          <a:p>
            <a:r>
              <a:rPr lang="ru-RU" sz="1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Чтоб зимой не голодать. Где ж еду в мороз достать?</a:t>
            </a:r>
          </a:p>
          <a:p>
            <a:r>
              <a:rPr lang="ru-RU" sz="1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Трудно белке зимовать…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26675"/>
            <a:ext cx="46805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1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увидит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, не узнает зверь меня лесной!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Я хотя и не трус, но всего, всего боюсь.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Очень трудно зимой бывает, 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Когда сильный мороз и еды не хватает.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А питаюсь я корой, ягодой замёрзшей.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Что под снегом заяц найдёт – 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Всё ему впрок пойдёт.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068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 заяц, расскажу, как живётся мне в лесу.</a:t>
            </a:r>
          </a:p>
          <a:p>
            <a:r>
              <a:rPr 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 зиме, ребята, побелел, шубку новую надел.</a:t>
            </a:r>
          </a:p>
          <a:p>
            <a:r>
              <a:rPr 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Под кусточком присяду, спрячусь под сосной.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26675"/>
            <a:ext cx="6858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Я зимы не боюсь, в шубу тёплую ряжусь.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Хвост красивый какой – мне он нравится самой!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Живу в норе. Там сплю, отдыхаю,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А затем охотиться начинаю.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Ищу мышку полевую или живность какую.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Хочу зайца поймать, но мне его не догнать!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Об этом, наверно, мало кто знает,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Но и мне зимой трудно бывает.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Иногда бегаю целый день, а еды нет совсем.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Волк зимой очень злой.</a:t>
            </a:r>
          </a:p>
          <a:p>
            <a:r>
              <a:rPr 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одиночку не ходит; волки стаями бродят.</a:t>
            </a:r>
          </a:p>
          <a:p>
            <a:r>
              <a:rPr 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Серые, худые, голодные и злые.</a:t>
            </a:r>
          </a:p>
          <a:p>
            <a:r>
              <a:rPr 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Воют сильно по ночам, даже страшно зверям!</a:t>
            </a:r>
          </a:p>
          <a:p>
            <a:r>
              <a:rPr 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Лучше им не попадаться, надо их остерегаться.</a:t>
            </a:r>
          </a:p>
          <a:p>
            <a:r>
              <a:rPr 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Но и волку трудно зимой…</a:t>
            </a:r>
          </a:p>
          <a:p>
            <a:r>
              <a:rPr lang="ru-RU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Еды не хватает, и он голодает.</a:t>
            </a:r>
            <a:endParaRPr lang="ru-RU" sz="1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508518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Зимой я крепко сплю,</a:t>
            </a:r>
          </a:p>
          <a:p>
            <a:r>
              <a:rPr lang="ru-RU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Зарывшись в тёплую нору.</a:t>
            </a:r>
          </a:p>
          <a:p>
            <a:r>
              <a:rPr lang="ru-RU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Готовил с осени запас: </a:t>
            </a:r>
          </a:p>
          <a:p>
            <a:r>
              <a:rPr lang="ru-RU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Грибы и ягоды припас.</a:t>
            </a:r>
          </a:p>
          <a:p>
            <a:r>
              <a:rPr lang="ru-RU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Трудился – не ленился!</a:t>
            </a:r>
            <a:endParaRPr lang="ru-RU" sz="16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7812360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</a:rPr>
              <a:t>Загадки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6470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rgbClr val="FFFFFF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Не снег, не лёд, </a:t>
            </a:r>
          </a:p>
          <a:p>
            <a:pPr algn="ctr"/>
            <a:r>
              <a:rPr lang="ru-RU" sz="3600" b="1" dirty="0" smtClean="0">
                <a:ln w="12700">
                  <a:solidFill>
                    <a:srgbClr val="FFFFFF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а серебром деревья уберёт. </a:t>
            </a:r>
            <a:endParaRPr lang="ru-RU" sz="3600" b="1" dirty="0">
              <a:ln w="12700">
                <a:solidFill>
                  <a:srgbClr val="FFFFFF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</a:rPr>
              <a:t>Иней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36712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Script" pitchFamily="34" charset="0"/>
              </a:rPr>
              <a:t>Он похож на неваляшку,</a:t>
            </a:r>
          </a:p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Script" pitchFamily="34" charset="0"/>
              </a:rPr>
              <a:t>Но с морковкою мордашка.</a:t>
            </a:r>
          </a:p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Script" pitchFamily="34" charset="0"/>
              </a:rPr>
              <a:t>К ветру, холоду привык</a:t>
            </a:r>
          </a:p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Script" pitchFamily="34" charset="0"/>
              </a:rPr>
              <a:t>Наш веселый…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</a:rPr>
              <a:t>Что такое зима?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4365104"/>
            <a:ext cx="3826768" cy="2069584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Отличается зима</a:t>
            </a:r>
          </a:p>
          <a:p>
            <a:pPr algn="ctr"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 весны и лета.</a:t>
            </a:r>
          </a:p>
          <a:p>
            <a:pPr algn="ctr"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Очень снежная она,</a:t>
            </a:r>
          </a:p>
          <a:p>
            <a:pPr algn="ctr"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Вся в снегах одета.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672" y="587727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</a:rPr>
              <a:t>Снеговик</a:t>
            </a:r>
            <a:endParaRPr lang="ru-RU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764704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  <a:ea typeface="Calibri" pitchFamily="34" charset="0"/>
                <a:cs typeface="Times New Roman" pitchFamily="18" charset="0"/>
              </a:rPr>
              <a:t>Я прозрачна, как хрусталь,</a:t>
            </a:r>
            <a:endParaRPr lang="ru-RU" sz="24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  <a:ea typeface="Calibri" pitchFamily="34" charset="0"/>
                <a:cs typeface="Times New Roman" pitchFamily="18" charset="0"/>
              </a:rPr>
              <a:t>С крыши я зимой свисаю.</a:t>
            </a:r>
            <a:endParaRPr lang="ru-RU" sz="24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  <a:ea typeface="Calibri" pitchFamily="34" charset="0"/>
                <a:cs typeface="Times New Roman" pitchFamily="18" charset="0"/>
              </a:rPr>
              <a:t>Только очень, очень жаль,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  <a:ea typeface="Calibri" pitchFamily="34" charset="0"/>
                <a:cs typeface="Times New Roman" pitchFamily="18" charset="0"/>
              </a:rPr>
              <a:t>Что в тепле я быстро таю. </a:t>
            </a:r>
            <a:endParaRPr lang="ru-RU" sz="24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4042792" cy="1284752"/>
          </a:xfrm>
        </p:spPr>
        <p:txBody>
          <a:bodyPr/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</a:rPr>
              <a:t>Сосулька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21298_55f2e5ed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35136" cy="34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0_24d12_6716978a_L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0000" y="2970000"/>
            <a:ext cx="5184000" cy="388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437112"/>
            <a:ext cx="3995936" cy="106147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Звери в дуплах и норах</a:t>
            </a:r>
          </a:p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Спрятались от стужи.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992" y="4941168"/>
            <a:ext cx="4330824" cy="163753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кататься с горки.</a:t>
            </a:r>
          </a:p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Шуба, шапка и штаны –</a:t>
            </a:r>
          </a:p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Всё в ледовой корке!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45224"/>
            <a:ext cx="4546848" cy="1205488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Новогодний хоровод</a:t>
            </a:r>
          </a:p>
          <a:p>
            <a:pPr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Весело заводит.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6792"/>
            <a:ext cx="5508104" cy="1143000"/>
          </a:xfrm>
        </p:spPr>
        <p:txBody>
          <a:bodyPr/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</a:rPr>
              <a:t>Месяцы зимы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1800" y="620688"/>
            <a:ext cx="5958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itchFamily="34" charset="0"/>
                <a:ea typeface="SimHei" pitchFamily="49" charset="-122"/>
                <a:cs typeface="Arial" pitchFamily="34" charset="0"/>
              </a:rPr>
              <a:t>Декабрь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SimHei" pitchFamily="49" charset="-122"/>
                <a:cs typeface="Arial" pitchFamily="34" charset="0"/>
              </a:rPr>
              <a:t> год кончает, а зиму начинает,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SimHei" pitchFamily="49" charset="-122"/>
                <a:cs typeface="Arial" pitchFamily="34" charset="0"/>
              </a:rPr>
              <a:t>Все реки покрывает он прочным гладким льдом.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08518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Январь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- начало года,        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Силён его мороз.           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Уснула вся природа.          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Теперь уж не до гроз</a:t>
            </a:r>
            <a:r>
              <a:rPr lang="ru-RU" b="1" dirty="0" smtClean="0"/>
              <a:t>.  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5856" y="98072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Воют вьюги да метели              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грозном лютом </a:t>
            </a: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феврале.         </a:t>
            </a: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 зверюшки похудели,      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Те, что спрятались в норе.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4">
      <a:dk1>
        <a:sysClr val="windowText" lastClr="000000"/>
      </a:dk1>
      <a:lt1>
        <a:srgbClr val="CEF2EC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106</TotalTime>
  <Words>477</Words>
  <Application>Microsoft Office PowerPoint</Application>
  <PresentationFormat>Экран (4:3)</PresentationFormat>
  <Paragraphs>78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    Зимушка – Зима в гости к нам пришла!</vt:lpstr>
      <vt:lpstr>Что такое зима?</vt:lpstr>
      <vt:lpstr>Слайд 3</vt:lpstr>
      <vt:lpstr>Слайд 4</vt:lpstr>
      <vt:lpstr>Слайд 5</vt:lpstr>
      <vt:lpstr>Месяцы зимы</vt:lpstr>
      <vt:lpstr>Слайд 7</vt:lpstr>
      <vt:lpstr>Слайд 8</vt:lpstr>
      <vt:lpstr>Слайд 9</vt:lpstr>
      <vt:lpstr>Животные зимой</vt:lpstr>
      <vt:lpstr>Слайд 11</vt:lpstr>
      <vt:lpstr>Слайд 12</vt:lpstr>
      <vt:lpstr>Слайд 13</vt:lpstr>
      <vt:lpstr>Слайд 14</vt:lpstr>
      <vt:lpstr>Слайд 15</vt:lpstr>
      <vt:lpstr>Загадки</vt:lpstr>
      <vt:lpstr>Слайд 17</vt:lpstr>
      <vt:lpstr>Иней</vt:lpstr>
      <vt:lpstr>Слайд 19</vt:lpstr>
      <vt:lpstr>Слайд 20</vt:lpstr>
      <vt:lpstr>Слайд 21</vt:lpstr>
      <vt:lpstr>Сосулька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Алёна</cp:lastModifiedBy>
  <cp:revision>19</cp:revision>
  <dcterms:created xsi:type="dcterms:W3CDTF">2014-11-22T11:13:40Z</dcterms:created>
  <dcterms:modified xsi:type="dcterms:W3CDTF">2015-10-10T06:10:56Z</dcterms:modified>
</cp:coreProperties>
</file>