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  <a:srgbClr val="FF3399"/>
    <a:srgbClr val="B800B8"/>
    <a:srgbClr val="8A8292"/>
    <a:srgbClr val="66CCFF"/>
    <a:srgbClr val="FF6600"/>
    <a:srgbClr val="E6AF00"/>
    <a:srgbClr val="FFD72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1" name="Рисунок 20" descr="kjh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136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5940152"/>
            <a:ext cx="1620000" cy="215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6912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268760" y="1763688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24744" y="395536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912" y="683568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0808" y="1835696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1048" y="1835696"/>
            <a:ext cx="1260000" cy="1099547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8" cstate="print"/>
          <a:srcRect l="5901" r="5901" b="40781"/>
          <a:stretch>
            <a:fillRect/>
          </a:stretch>
        </p:blipFill>
        <p:spPr>
          <a:xfrm>
            <a:off x="0" y="2843808"/>
            <a:ext cx="6858000" cy="1469573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9" cstate="print"/>
          <a:srcRect b="41140"/>
          <a:stretch>
            <a:fillRect/>
          </a:stretch>
        </p:blipFill>
        <p:spPr>
          <a:xfrm>
            <a:off x="0" y="4211960"/>
            <a:ext cx="6858000" cy="1683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8000"/>
                </a:solidFill>
              </a:rPr>
              <a:t>Справка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Презентация с триггерами.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Переход на следующий слайд по кнопке справа.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Состав чисел  от 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744" y="4572000"/>
            <a:ext cx="4402709" cy="352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5220072"/>
            <a:ext cx="4473033" cy="34433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4" name="Рисунок 1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231</Words>
  <Application>Microsoft Office PowerPoint</Application>
  <PresentationFormat>Экран (4:3)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Narrow</vt:lpstr>
      <vt:lpstr>Calibri</vt:lpstr>
      <vt:lpstr>Тема Office</vt:lpstr>
      <vt:lpstr>Презентация PowerPoint</vt:lpstr>
      <vt:lpstr>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Анастасия Кузнецова</cp:lastModifiedBy>
  <cp:revision>70</cp:revision>
  <dcterms:created xsi:type="dcterms:W3CDTF">2015-03-08T16:50:57Z</dcterms:created>
  <dcterms:modified xsi:type="dcterms:W3CDTF">2024-03-21T11:20:02Z</dcterms:modified>
</cp:coreProperties>
</file>