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1" r:id="rId2"/>
    <p:sldId id="279" r:id="rId3"/>
    <p:sldId id="267" r:id="rId4"/>
    <p:sldId id="269" r:id="rId5"/>
    <p:sldId id="272" r:id="rId6"/>
    <p:sldId id="270" r:id="rId7"/>
    <p:sldId id="273" r:id="rId8"/>
    <p:sldId id="259" r:id="rId9"/>
    <p:sldId id="274" r:id="rId10"/>
    <p:sldId id="261" r:id="rId11"/>
    <p:sldId id="275" r:id="rId12"/>
    <p:sldId id="262" r:id="rId13"/>
    <p:sldId id="276" r:id="rId14"/>
    <p:sldId id="258" r:id="rId15"/>
    <p:sldId id="257" r:id="rId16"/>
    <p:sldId id="277" r:id="rId17"/>
    <p:sldId id="256" r:id="rId18"/>
    <p:sldId id="278" r:id="rId19"/>
  </p:sldIdLst>
  <p:sldSz cx="6858000" cy="9144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00CC"/>
    <a:srgbClr val="FF3399"/>
    <a:srgbClr val="B800B8"/>
    <a:srgbClr val="8A8292"/>
    <a:srgbClr val="66CCFF"/>
    <a:srgbClr val="FF6600"/>
    <a:srgbClr val="E6AF00"/>
    <a:srgbClr val="FFD72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23B9C-0393-4DF9-9C9F-D46396CC0223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FBD5B-5B49-47A6-B5E4-EED520430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241E2-E263-4261-B89B-F29E989D9151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5EB51-0948-4856-8D12-6FCB975955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21" name="Рисунок 20" descr="kjh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3136" y="5940152"/>
            <a:ext cx="1620000" cy="216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 descr=",h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680" y="5940152"/>
            <a:ext cx="1620000" cy="21599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 descr="';l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36912" y="5940152"/>
            <a:ext cx="1620000" cy="216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1268760" y="1763688"/>
          <a:ext cx="4248472" cy="1224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3399"/>
                            </a:solidFill>
                          </a:ln>
                          <a:solidFill>
                            <a:srgbClr val="FF3399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3399"/>
                          </a:solidFill>
                        </a:ln>
                        <a:solidFill>
                          <a:srgbClr val="FF3399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3399"/>
                            </a:solidFill>
                          </a:ln>
                          <a:solidFill>
                            <a:srgbClr val="FF3399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3399"/>
                          </a:solidFill>
                        </a:ln>
                        <a:solidFill>
                          <a:srgbClr val="FF3399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" name="Равнобедренный треугольник 40"/>
          <p:cNvSpPr/>
          <p:nvPr/>
        </p:nvSpPr>
        <p:spPr>
          <a:xfrm>
            <a:off x="1124744" y="395536"/>
            <a:ext cx="4572000" cy="1368000"/>
          </a:xfrm>
          <a:prstGeom prst="triangl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636912" y="683568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99"/>
                </a:solidFill>
                <a:latin typeface="Arial Narrow" pitchFamily="34" charset="0"/>
              </a:rPr>
              <a:t>2</a:t>
            </a:r>
            <a:endParaRPr lang="ru-RU" sz="9600" b="1" dirty="0">
              <a:solidFill>
                <a:srgbClr val="FF3399"/>
              </a:solidFill>
              <a:latin typeface="Arial Narrow" pitchFamily="34" charset="0"/>
            </a:endParaRPr>
          </a:p>
        </p:txBody>
      </p:sp>
      <p:pic>
        <p:nvPicPr>
          <p:cNvPr id="43" name="Рисунок 42" descr="0_6c947_87c6edc6_XX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00808" y="1835696"/>
            <a:ext cx="1260000" cy="1099547"/>
          </a:xfrm>
          <a:prstGeom prst="rect">
            <a:avLst/>
          </a:prstGeom>
        </p:spPr>
      </p:pic>
      <p:pic>
        <p:nvPicPr>
          <p:cNvPr id="44" name="Рисунок 43" descr="0_6c947_87c6edc6_XX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61048" y="1835696"/>
            <a:ext cx="1260000" cy="1099547"/>
          </a:xfrm>
          <a:prstGeom prst="rect">
            <a:avLst/>
          </a:prstGeom>
        </p:spPr>
      </p:pic>
      <p:pic>
        <p:nvPicPr>
          <p:cNvPr id="14" name="Рисунок 13" descr="Рисунок1.png"/>
          <p:cNvPicPr>
            <a:picLocks noChangeAspect="1"/>
          </p:cNvPicPr>
          <p:nvPr/>
        </p:nvPicPr>
        <p:blipFill>
          <a:blip r:embed="rId8" cstate="print"/>
          <a:srcRect l="5901" r="5901" b="40781"/>
          <a:stretch>
            <a:fillRect/>
          </a:stretch>
        </p:blipFill>
        <p:spPr>
          <a:xfrm>
            <a:off x="0" y="2843808"/>
            <a:ext cx="6858000" cy="1469573"/>
          </a:xfrm>
          <a:prstGeom prst="rect">
            <a:avLst/>
          </a:prstGeom>
        </p:spPr>
      </p:pic>
      <p:pic>
        <p:nvPicPr>
          <p:cNvPr id="15" name="Рисунок 14" descr="Рисунок2.png"/>
          <p:cNvPicPr>
            <a:picLocks noChangeAspect="1"/>
          </p:cNvPicPr>
          <p:nvPr/>
        </p:nvPicPr>
        <p:blipFill>
          <a:blip r:embed="rId9" cstate="print"/>
          <a:srcRect b="41140"/>
          <a:stretch>
            <a:fillRect/>
          </a:stretch>
        </p:blipFill>
        <p:spPr>
          <a:xfrm>
            <a:off x="0" y="4211960"/>
            <a:ext cx="6858000" cy="168367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B80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70C0"/>
                </a:solidFill>
                <a:latin typeface="Arial Narrow" pitchFamily="34" charset="0"/>
              </a:rPr>
              <a:t>6</a:t>
            </a:r>
            <a:endParaRPr lang="ru-RU" sz="96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2776" y="6228184"/>
            <a:ext cx="3857144" cy="27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16" name="Рисунок 1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17" name="Рисунок 1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CC00CC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2" name="Рисунок 21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23" name="Рисунок 2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4" name="Рисунок 23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FFD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Arial Narrow" pitchFamily="34" charset="0"/>
              </a:rPr>
              <a:t>7</a:t>
            </a:r>
            <a:endParaRPr lang="ru-RU" sz="9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69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4784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096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2936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317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01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285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2" name="Рисунок 2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3" name="Рисунок 2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26" name="Рисунок 25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2483768"/>
            <a:ext cx="1260000" cy="1102500"/>
          </a:xfrm>
          <a:prstGeom prst="rect">
            <a:avLst/>
          </a:prstGeom>
        </p:spPr>
      </p:pic>
      <p:pic>
        <p:nvPicPr>
          <p:cNvPr id="27" name="Рисунок 2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8" name="Рисунок 27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3707904"/>
            <a:ext cx="1260000" cy="1102500"/>
          </a:xfrm>
          <a:prstGeom prst="rect">
            <a:avLst/>
          </a:prstGeom>
        </p:spPr>
      </p:pic>
      <p:pic>
        <p:nvPicPr>
          <p:cNvPr id="29" name="Рисунок 2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30" name="Рисунок 29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4932040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D7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FFD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Arial Narrow" pitchFamily="34" charset="0"/>
              </a:rPr>
              <a:t>7</a:t>
            </a:r>
            <a:endParaRPr lang="ru-RU" sz="9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69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4784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93096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2936" y="7524328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1317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01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утен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2856" y="6156176"/>
            <a:ext cx="1080120" cy="1394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22" name="Рисунок 2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3" name="Рисунок 2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6" name="Рисунок 25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27" name="Рисунок 2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8" name="Рисунок 27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29" name="Рисунок 2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30" name="Рисунок 29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E6AF00"/>
                </a:solidFill>
                <a:latin typeface="Arial Narrow" pitchFamily="34" charset="0"/>
              </a:rPr>
              <a:t>8</a:t>
            </a:r>
            <a:endParaRPr lang="ru-RU" sz="9600" b="1" dirty="0">
              <a:solidFill>
                <a:srgbClr val="E6AF00"/>
              </a:solidFill>
              <a:latin typeface="Arial Narrow" pitchFamily="34" charset="0"/>
            </a:endParaRPr>
          </a:p>
        </p:txBody>
      </p:sp>
      <p:pic>
        <p:nvPicPr>
          <p:cNvPr id="14" name="Рисунок 13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37403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1138734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1930822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272291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3514998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4279702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507179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5863878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sp>
        <p:nvSpPr>
          <p:cNvPr id="35" name="Управляющая кнопка: далее 34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37" name="Рисунок 3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2483768"/>
            <a:ext cx="1260000" cy="1102500"/>
          </a:xfrm>
          <a:prstGeom prst="rect">
            <a:avLst/>
          </a:prstGeom>
        </p:spPr>
      </p:pic>
      <p:pic>
        <p:nvPicPr>
          <p:cNvPr id="38" name="Рисунок 3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39" name="Рисунок 38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3707904"/>
            <a:ext cx="1260000" cy="1102500"/>
          </a:xfrm>
          <a:prstGeom prst="rect">
            <a:avLst/>
          </a:prstGeom>
        </p:spPr>
      </p:pic>
      <p:pic>
        <p:nvPicPr>
          <p:cNvPr id="40" name="Рисунок 3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41" name="Рисунок 4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4932040"/>
            <a:ext cx="1260000" cy="1102500"/>
          </a:xfrm>
          <a:prstGeom prst="rect">
            <a:avLst/>
          </a:prstGeom>
        </p:spPr>
      </p:pic>
      <p:pic>
        <p:nvPicPr>
          <p:cNvPr id="42" name="Рисунок 4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6156176"/>
            <a:ext cx="1260000" cy="1099547"/>
          </a:xfrm>
          <a:prstGeom prst="rect">
            <a:avLst/>
          </a:prstGeom>
        </p:spPr>
      </p:pic>
      <p:pic>
        <p:nvPicPr>
          <p:cNvPr id="43" name="Рисунок 4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E6AF00"/>
                            </a:solidFill>
                          </a:ln>
                          <a:solidFill>
                            <a:srgbClr val="E6AF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E6AF00"/>
                          </a:solidFill>
                        </a:ln>
                        <a:solidFill>
                          <a:srgbClr val="E6AF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E6AF00"/>
                </a:solidFill>
                <a:latin typeface="Arial Narrow" pitchFamily="34" charset="0"/>
              </a:rPr>
              <a:t>8</a:t>
            </a:r>
            <a:endParaRPr lang="ru-RU" sz="9600" b="1" dirty="0">
              <a:solidFill>
                <a:srgbClr val="E6AF00"/>
              </a:solidFill>
              <a:latin typeface="Arial Narrow" pitchFamily="34" charset="0"/>
            </a:endParaRPr>
          </a:p>
        </p:txBody>
      </p:sp>
      <p:pic>
        <p:nvPicPr>
          <p:cNvPr id="14" name="Рисунок 13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37403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1138734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1930822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272291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3514998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4279702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5071790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 descr="28108231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5863878" y="7452320"/>
            <a:ext cx="761684" cy="12961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6156176"/>
            <a:ext cx="1260000" cy="1099547"/>
          </a:xfrm>
          <a:prstGeom prst="rect">
            <a:avLst/>
          </a:prstGeom>
        </p:spPr>
      </p:pic>
      <p:sp>
        <p:nvSpPr>
          <p:cNvPr id="35" name="Управляющая кнопка: далее 34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37" name="Рисунок 3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38" name="Рисунок 3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39" name="Рисунок 38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40" name="Рисунок 3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41" name="Рисунок 4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  <p:pic>
        <p:nvPicPr>
          <p:cNvPr id="42" name="Рисунок 4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pic>
        <p:nvPicPr>
          <p:cNvPr id="43" name="Рисунок 4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8A8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8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8A8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6600"/>
                </a:solidFill>
                <a:latin typeface="Arial Narrow" pitchFamily="34" charset="0"/>
              </a:rPr>
              <a:t>9</a:t>
            </a:r>
            <a:endParaRPr lang="ru-RU" sz="9600" b="1" dirty="0">
              <a:solidFill>
                <a:srgbClr val="FF66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656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0728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76872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4944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016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1088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9160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7232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6" name="Рисунок 2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7" name="Рисунок 2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8" name="Рисунок 2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8A829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248376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2483768"/>
            <a:ext cx="1260000" cy="1102500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3707904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3707904"/>
            <a:ext cx="1260000" cy="1102500"/>
          </a:xfrm>
          <a:prstGeom prst="rect">
            <a:avLst/>
          </a:prstGeom>
        </p:spPr>
      </p:pic>
      <p:pic>
        <p:nvPicPr>
          <p:cNvPr id="34" name="Рисунок 3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4932040"/>
            <a:ext cx="1260000" cy="1099547"/>
          </a:xfrm>
          <a:prstGeom prst="rect">
            <a:avLst/>
          </a:prstGeom>
        </p:spPr>
      </p:pic>
      <p:pic>
        <p:nvPicPr>
          <p:cNvPr id="35" name="Рисунок 3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4932040"/>
            <a:ext cx="1260000" cy="1102500"/>
          </a:xfrm>
          <a:prstGeom prst="rect">
            <a:avLst/>
          </a:prstGeom>
        </p:spPr>
      </p:pic>
      <p:pic>
        <p:nvPicPr>
          <p:cNvPr id="36" name="Рисунок 3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6156176"/>
            <a:ext cx="1260000" cy="1099547"/>
          </a:xfrm>
          <a:prstGeom prst="rect">
            <a:avLst/>
          </a:prstGeom>
        </p:spPr>
      </p:pic>
      <p:pic>
        <p:nvPicPr>
          <p:cNvPr id="37" name="Рисунок 3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8A8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8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6600"/>
                            </a:solidFill>
                          </a:ln>
                          <a:solidFill>
                            <a:srgbClr val="FF66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FF6600"/>
                          </a:solidFill>
                        </a:ln>
                        <a:solidFill>
                          <a:srgbClr val="FF66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8A82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8A8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6600"/>
                </a:solidFill>
                <a:latin typeface="Arial Narrow" pitchFamily="34" charset="0"/>
              </a:rPr>
              <a:t>9</a:t>
            </a:r>
            <a:endParaRPr lang="ru-RU" sz="9600" b="1" dirty="0">
              <a:solidFill>
                <a:srgbClr val="FF66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656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0728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76872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4944" y="7524327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016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1088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9160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0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7232" y="7524328"/>
            <a:ext cx="936104" cy="1293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2483768"/>
            <a:ext cx="1260000" cy="1099547"/>
          </a:xfrm>
          <a:prstGeom prst="rect">
            <a:avLst/>
          </a:prstGeom>
        </p:spPr>
      </p:pic>
      <p:pic>
        <p:nvPicPr>
          <p:cNvPr id="26" name="Рисунок 2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3707904"/>
            <a:ext cx="1260000" cy="1099547"/>
          </a:xfrm>
          <a:prstGeom prst="rect">
            <a:avLst/>
          </a:prstGeom>
        </p:spPr>
      </p:pic>
      <p:pic>
        <p:nvPicPr>
          <p:cNvPr id="27" name="Рисунок 2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4932040"/>
            <a:ext cx="1260000" cy="1099547"/>
          </a:xfrm>
          <a:prstGeom prst="rect">
            <a:avLst/>
          </a:prstGeom>
        </p:spPr>
      </p:pic>
      <p:pic>
        <p:nvPicPr>
          <p:cNvPr id="28" name="Рисунок 2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9040" y="6156176"/>
            <a:ext cx="1260000" cy="1099547"/>
          </a:xfrm>
          <a:prstGeom prst="rect">
            <a:avLst/>
          </a:prstGeom>
        </p:spPr>
      </p:pic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8A829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34" name="Рисунок 3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35" name="Рисунок 3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  <p:pic>
        <p:nvPicPr>
          <p:cNvPr id="36" name="Рисунок 3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pic>
        <p:nvPicPr>
          <p:cNvPr id="37" name="Рисунок 3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96752" y="1907704"/>
          <a:ext cx="4248472" cy="6120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9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8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052736" y="539552"/>
            <a:ext cx="4572000" cy="1368000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64904" y="827584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7030A0"/>
                </a:solidFill>
                <a:latin typeface="Arial Narrow" pitchFamily="34" charset="0"/>
              </a:rPr>
              <a:t>10</a:t>
            </a:r>
            <a:endParaRPr lang="ru-RU" sz="96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60648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08720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556792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04864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852936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01008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149080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97152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445224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93296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1979712"/>
            <a:ext cx="1260000" cy="1099547"/>
          </a:xfrm>
          <a:prstGeom prst="rect">
            <a:avLst/>
          </a:prstGeom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320384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4427984"/>
            <a:ext cx="1260000" cy="1099547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5652120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6876256"/>
            <a:ext cx="1260000" cy="1099547"/>
          </a:xfrm>
          <a:prstGeom prst="rect">
            <a:avLst/>
          </a:prstGeom>
        </p:spPr>
      </p:pic>
      <p:sp>
        <p:nvSpPr>
          <p:cNvPr id="36" name="Управляющая кнопка: далее 35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3203848"/>
            <a:ext cx="1260000" cy="1099547"/>
          </a:xfrm>
          <a:prstGeom prst="rect">
            <a:avLst/>
          </a:prstGeom>
        </p:spPr>
      </p:pic>
      <p:pic>
        <p:nvPicPr>
          <p:cNvPr id="40" name="Рисунок 39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7032" y="3203848"/>
            <a:ext cx="1260000" cy="1102500"/>
          </a:xfrm>
          <a:prstGeom prst="rect">
            <a:avLst/>
          </a:prstGeom>
        </p:spPr>
      </p:pic>
      <p:pic>
        <p:nvPicPr>
          <p:cNvPr id="41" name="Рисунок 40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1979712"/>
            <a:ext cx="1260000" cy="1099547"/>
          </a:xfrm>
          <a:prstGeom prst="rect">
            <a:avLst/>
          </a:prstGeom>
        </p:spPr>
      </p:pic>
      <p:pic>
        <p:nvPicPr>
          <p:cNvPr id="42" name="Рисунок 41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7032" y="1979712"/>
            <a:ext cx="1260000" cy="1102500"/>
          </a:xfrm>
          <a:prstGeom prst="rect">
            <a:avLst/>
          </a:prstGeom>
        </p:spPr>
      </p:pic>
      <p:pic>
        <p:nvPicPr>
          <p:cNvPr id="43" name="Рисунок 42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4427984"/>
            <a:ext cx="1260000" cy="1099547"/>
          </a:xfrm>
          <a:prstGeom prst="rect">
            <a:avLst/>
          </a:prstGeom>
        </p:spPr>
      </p:pic>
      <p:pic>
        <p:nvPicPr>
          <p:cNvPr id="44" name="Рисунок 43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7032" y="4427984"/>
            <a:ext cx="1260000" cy="1102500"/>
          </a:xfrm>
          <a:prstGeom prst="rect">
            <a:avLst/>
          </a:prstGeom>
        </p:spPr>
      </p:pic>
      <p:pic>
        <p:nvPicPr>
          <p:cNvPr id="45" name="Рисунок 44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5652120"/>
            <a:ext cx="1260000" cy="1099547"/>
          </a:xfrm>
          <a:prstGeom prst="rect">
            <a:avLst/>
          </a:prstGeom>
        </p:spPr>
      </p:pic>
      <p:pic>
        <p:nvPicPr>
          <p:cNvPr id="46" name="Рисунок 45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7032" y="5652120"/>
            <a:ext cx="1260000" cy="1102500"/>
          </a:xfrm>
          <a:prstGeom prst="rect">
            <a:avLst/>
          </a:prstGeom>
        </p:spPr>
      </p:pic>
      <p:pic>
        <p:nvPicPr>
          <p:cNvPr id="47" name="Рисунок 46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6876256"/>
            <a:ext cx="1260000" cy="1099547"/>
          </a:xfrm>
          <a:prstGeom prst="rect">
            <a:avLst/>
          </a:prstGeom>
        </p:spPr>
      </p:pic>
      <p:pic>
        <p:nvPicPr>
          <p:cNvPr id="48" name="Рисунок 47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7032" y="687625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96752" y="1907704"/>
          <a:ext cx="4248472" cy="6120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9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8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7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6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7030A0"/>
                            </a:solidFill>
                          </a:ln>
                          <a:solidFill>
                            <a:srgbClr val="7030A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7030A0"/>
                          </a:solidFill>
                        </a:ln>
                        <a:solidFill>
                          <a:srgbClr val="7030A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052736" y="539552"/>
            <a:ext cx="4572000" cy="1368000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64904" y="827584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7030A0"/>
                </a:solidFill>
                <a:latin typeface="Arial Narrow" pitchFamily="34" charset="0"/>
              </a:rPr>
              <a:t>10</a:t>
            </a:r>
            <a:endParaRPr lang="ru-RU" sz="96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60648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08720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556792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04864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852936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01008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149080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97152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445224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93296" y="8316416"/>
            <a:ext cx="504056" cy="504056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1979712"/>
            <a:ext cx="1260000" cy="1099547"/>
          </a:xfrm>
          <a:prstGeom prst="rect">
            <a:avLst/>
          </a:prstGeom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3203848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4427984"/>
            <a:ext cx="1260000" cy="1099547"/>
          </a:xfrm>
          <a:prstGeom prst="rect">
            <a:avLst/>
          </a:prstGeom>
        </p:spPr>
      </p:pic>
      <p:pic>
        <p:nvPicPr>
          <p:cNvPr id="32" name="Рисунок 31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5652120"/>
            <a:ext cx="1260000" cy="1099547"/>
          </a:xfrm>
          <a:prstGeom prst="rect">
            <a:avLst/>
          </a:prstGeom>
        </p:spPr>
      </p:pic>
      <p:pic>
        <p:nvPicPr>
          <p:cNvPr id="33" name="Рисунок 32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7032" y="6876256"/>
            <a:ext cx="1260000" cy="1099547"/>
          </a:xfrm>
          <a:prstGeom prst="rect">
            <a:avLst/>
          </a:prstGeom>
        </p:spPr>
      </p:pic>
      <p:sp>
        <p:nvSpPr>
          <p:cNvPr id="36" name="Управляющая кнопка: далее 35">
            <a:hlinkClick r:id="" action="ppaction://hlinkshowjump?jump=endshow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3203848"/>
            <a:ext cx="1260000" cy="1099547"/>
          </a:xfrm>
          <a:prstGeom prst="rect">
            <a:avLst/>
          </a:prstGeom>
        </p:spPr>
      </p:pic>
      <p:pic>
        <p:nvPicPr>
          <p:cNvPr id="40" name="Рисунок 39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3203848"/>
            <a:ext cx="1260000" cy="1102500"/>
          </a:xfrm>
          <a:prstGeom prst="rect">
            <a:avLst/>
          </a:prstGeom>
        </p:spPr>
      </p:pic>
      <p:pic>
        <p:nvPicPr>
          <p:cNvPr id="41" name="Рисунок 40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1979712"/>
            <a:ext cx="1260000" cy="1099547"/>
          </a:xfrm>
          <a:prstGeom prst="rect">
            <a:avLst/>
          </a:prstGeom>
        </p:spPr>
      </p:pic>
      <p:pic>
        <p:nvPicPr>
          <p:cNvPr id="42" name="Рисунок 41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1979712"/>
            <a:ext cx="1260000" cy="1102500"/>
          </a:xfrm>
          <a:prstGeom prst="rect">
            <a:avLst/>
          </a:prstGeom>
        </p:spPr>
      </p:pic>
      <p:pic>
        <p:nvPicPr>
          <p:cNvPr id="43" name="Рисунок 42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4427984"/>
            <a:ext cx="1260000" cy="1099547"/>
          </a:xfrm>
          <a:prstGeom prst="rect">
            <a:avLst/>
          </a:prstGeom>
        </p:spPr>
      </p:pic>
      <p:pic>
        <p:nvPicPr>
          <p:cNvPr id="44" name="Рисунок 43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4427984"/>
            <a:ext cx="1260000" cy="1102500"/>
          </a:xfrm>
          <a:prstGeom prst="rect">
            <a:avLst/>
          </a:prstGeom>
        </p:spPr>
      </p:pic>
      <p:pic>
        <p:nvPicPr>
          <p:cNvPr id="45" name="Рисунок 44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5652120"/>
            <a:ext cx="1260000" cy="1099547"/>
          </a:xfrm>
          <a:prstGeom prst="rect">
            <a:avLst/>
          </a:prstGeom>
        </p:spPr>
      </p:pic>
      <p:pic>
        <p:nvPicPr>
          <p:cNvPr id="46" name="Рисунок 45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5652120"/>
            <a:ext cx="1260000" cy="1102500"/>
          </a:xfrm>
          <a:prstGeom prst="rect">
            <a:avLst/>
          </a:prstGeom>
        </p:spPr>
      </p:pic>
      <p:pic>
        <p:nvPicPr>
          <p:cNvPr id="47" name="Рисунок 46" descr="0_6c947_87c6edc6_XX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8800" y="6876256"/>
            <a:ext cx="1260000" cy="1099547"/>
          </a:xfrm>
          <a:prstGeom prst="rect">
            <a:avLst/>
          </a:prstGeom>
        </p:spPr>
      </p:pic>
      <p:pic>
        <p:nvPicPr>
          <p:cNvPr id="48" name="Рисунок 47" descr="0_6c946_9b7e2cfd_XX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8800" y="687625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8000"/>
                </a:solidFill>
              </a:rPr>
              <a:t>Справка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2656" y="1835696"/>
            <a:ext cx="6172200" cy="6034617"/>
          </a:xfrm>
        </p:spPr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Презентация с триггерами.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Закрытые окошки с составным слагаемым открываются по щелчку на любое окошко, в любом порядке.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Переход на следующий слайд по кнопке справа.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Состав чисел 3, 4, 5 – здесь объясняем, закрепляем и повторяем  переместительный закон сложения (2+1 и 1+2 одно и то же).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Состав чисел  от 4 до 10 представлен двумя вариантами слайдов. На одном слайде за закрытым окошком второе составное слагаемое,  на другом слайде – первое составное слагаемое.</a:t>
            </a:r>
          </a:p>
          <a:p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1224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3399"/>
                            </a:solidFill>
                          </a:ln>
                          <a:solidFill>
                            <a:srgbClr val="FF3399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3399"/>
                          </a:solidFill>
                        </a:ln>
                        <a:solidFill>
                          <a:srgbClr val="FF3399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FF3399"/>
                            </a:solidFill>
                          </a:ln>
                          <a:solidFill>
                            <a:srgbClr val="FF3399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FF3399"/>
                          </a:solidFill>
                        </a:ln>
                        <a:solidFill>
                          <a:srgbClr val="FF3399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99"/>
                </a:solidFill>
                <a:latin typeface="Arial Narrow" pitchFamily="34" charset="0"/>
              </a:rPr>
              <a:t>2</a:t>
            </a:r>
            <a:endParaRPr lang="ru-RU" sz="9600" b="1" dirty="0">
              <a:solidFill>
                <a:srgbClr val="FF3399"/>
              </a:solidFill>
              <a:latin typeface="Arial Narrow" pitchFamily="34" charset="0"/>
            </a:endParaRPr>
          </a:p>
        </p:txBody>
      </p:sp>
      <p:pic>
        <p:nvPicPr>
          <p:cNvPr id="8" name="Рисунок 7" descr="WQ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4744" y="4572000"/>
            <a:ext cx="4402709" cy="3528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12" name="Рисунок 11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13" name="Рисунок 1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5877272" y="3851920"/>
            <a:ext cx="682376" cy="538360"/>
          </a:xfrm>
          <a:prstGeom prst="actionButtonForwardNext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2448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3</a:t>
            </a:r>
            <a:endParaRPr lang="ru-RU" sz="96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3074" name="Picture 2" descr="D:\Мои документы\они\щеночк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4744" y="5220072"/>
            <a:ext cx="4473033" cy="344330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13" name="Рисунок 1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14" name="Рисунок 1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15" name="Рисунок 1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16" name="Рисунок 15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5877272" y="3851920"/>
            <a:ext cx="682376" cy="538360"/>
          </a:xfrm>
          <a:prstGeom prst="actionButtonForwardNex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70C0"/>
                </a:solidFill>
                <a:latin typeface="Arial Narrow" pitchFamily="34" charset="0"/>
              </a:rPr>
              <a:t>4</a:t>
            </a:r>
            <a:endParaRPr lang="ru-RU" sz="96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8" name="Рисунок 7" descr="sdhy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688" y="6422700"/>
            <a:ext cx="5279649" cy="2721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18" name="Рисунок 1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21" name="Рисунок 2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2483768"/>
            <a:ext cx="1260000" cy="1102500"/>
          </a:xfrm>
          <a:prstGeom prst="rect">
            <a:avLst/>
          </a:prstGeom>
        </p:spPr>
      </p:pic>
      <p:pic>
        <p:nvPicPr>
          <p:cNvPr id="22" name="Рисунок 2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3" name="Рисунок 2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3707904"/>
            <a:ext cx="1260000" cy="1102500"/>
          </a:xfrm>
          <a:prstGeom prst="rect">
            <a:avLst/>
          </a:prstGeom>
        </p:spPr>
      </p:pic>
      <p:pic>
        <p:nvPicPr>
          <p:cNvPr id="24" name="Рисунок 2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25" name="Рисунок 2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4932040"/>
            <a:ext cx="1260000" cy="1102500"/>
          </a:xfrm>
          <a:prstGeom prst="rect">
            <a:avLst/>
          </a:prstGeom>
        </p:spPr>
      </p:pic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5877272" y="3851920"/>
            <a:ext cx="682376" cy="538360"/>
          </a:xfrm>
          <a:prstGeom prst="actionButtonForwardNex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70C0"/>
                </a:solidFill>
                <a:latin typeface="Arial Narrow" pitchFamily="34" charset="0"/>
              </a:rPr>
              <a:t>4</a:t>
            </a:r>
            <a:endParaRPr lang="ru-RU" sz="96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8" name="Рисунок 7" descr="sdhy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688" y="6422700"/>
            <a:ext cx="5279649" cy="2721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18" name="Рисунок 1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1" name="Рисунок 2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22" name="Рисунок 21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3" name="Рисунок 22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24" name="Рисунок 2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5" name="Рисунок 2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5877272" y="3851920"/>
            <a:ext cx="682376" cy="538360"/>
          </a:xfrm>
          <a:prstGeom prst="actionButtonForwardNex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C00000"/>
                </a:solidFill>
                <a:latin typeface="Arial Narrow" pitchFamily="34" charset="0"/>
              </a:rPr>
              <a:t>5</a:t>
            </a:r>
            <a:endParaRPr lang="ru-RU" sz="96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XFD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7524328"/>
            <a:ext cx="4140000" cy="123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XFDS.png"/>
          <p:cNvPicPr>
            <a:picLocks noChangeAspect="1"/>
          </p:cNvPicPr>
          <p:nvPr/>
        </p:nvPicPr>
        <p:blipFill>
          <a:blip r:embed="rId4" cstate="print"/>
          <a:srcRect l="36446"/>
          <a:stretch>
            <a:fillRect/>
          </a:stretch>
        </p:blipFill>
        <p:spPr>
          <a:xfrm>
            <a:off x="4221088" y="7524328"/>
            <a:ext cx="2636912" cy="12411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25" name="Рисунок 2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2483768"/>
            <a:ext cx="1260000" cy="1102500"/>
          </a:xfrm>
          <a:prstGeom prst="rect">
            <a:avLst/>
          </a:prstGeom>
        </p:spPr>
      </p:pic>
      <p:pic>
        <p:nvPicPr>
          <p:cNvPr id="26" name="Рисунок 2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7" name="Рисунок 2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3707904"/>
            <a:ext cx="1260000" cy="1102500"/>
          </a:xfrm>
          <a:prstGeom prst="rect">
            <a:avLst/>
          </a:prstGeom>
        </p:spPr>
      </p:pic>
      <p:pic>
        <p:nvPicPr>
          <p:cNvPr id="28" name="Рисунок 2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29" name="Рисунок 28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4932040"/>
            <a:ext cx="1260000" cy="1102500"/>
          </a:xfrm>
          <a:prstGeom prst="rect">
            <a:avLst/>
          </a:prstGeom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6156176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4896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C00000"/>
                            </a:solidFill>
                          </a:ln>
                          <a:solidFill>
                            <a:srgbClr val="C0000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C0000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C00000"/>
                </a:solidFill>
                <a:latin typeface="Arial Narrow" pitchFamily="34" charset="0"/>
              </a:rPr>
              <a:t>5</a:t>
            </a:r>
            <a:endParaRPr lang="ru-RU" sz="96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XFD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7524328"/>
            <a:ext cx="4140000" cy="123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XFDS.png"/>
          <p:cNvPicPr>
            <a:picLocks noChangeAspect="1"/>
          </p:cNvPicPr>
          <p:nvPr/>
        </p:nvPicPr>
        <p:blipFill>
          <a:blip r:embed="rId4" cstate="print"/>
          <a:srcRect l="36446"/>
          <a:stretch>
            <a:fillRect/>
          </a:stretch>
        </p:blipFill>
        <p:spPr>
          <a:xfrm>
            <a:off x="4221088" y="7524328"/>
            <a:ext cx="2636912" cy="12411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6156176"/>
            <a:ext cx="1260000" cy="1099547"/>
          </a:xfrm>
          <a:prstGeom prst="rect">
            <a:avLst/>
          </a:prstGeom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25" name="Рисунок 24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2483768"/>
            <a:ext cx="1260000" cy="1102500"/>
          </a:xfrm>
          <a:prstGeom prst="rect">
            <a:avLst/>
          </a:prstGeom>
        </p:spPr>
      </p:pic>
      <p:pic>
        <p:nvPicPr>
          <p:cNvPr id="26" name="Рисунок 2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27" name="Рисунок 26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3707904"/>
            <a:ext cx="1260000" cy="1102500"/>
          </a:xfrm>
          <a:prstGeom prst="rect">
            <a:avLst/>
          </a:prstGeom>
        </p:spPr>
      </p:pic>
      <p:pic>
        <p:nvPicPr>
          <p:cNvPr id="28" name="Рисунок 27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pic>
        <p:nvPicPr>
          <p:cNvPr id="29" name="Рисунок 28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4932040"/>
            <a:ext cx="1260000" cy="1102500"/>
          </a:xfrm>
          <a:prstGeom prst="rect">
            <a:avLst/>
          </a:prstGeom>
        </p:spPr>
      </p:pic>
      <p:pic>
        <p:nvPicPr>
          <p:cNvPr id="30" name="Рисунок 29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6156176"/>
            <a:ext cx="1260000" cy="1099547"/>
          </a:xfrm>
          <a:prstGeom prst="rect">
            <a:avLst/>
          </a:prstGeom>
        </p:spPr>
      </p:pic>
      <p:pic>
        <p:nvPicPr>
          <p:cNvPr id="31" name="Рисунок 30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0808" y="6156176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 w="76200">
            <a:solidFill>
              <a:srgbClr val="B80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68760" y="2411760"/>
          <a:ext cx="4248472" cy="3672000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5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1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4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2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3</a:t>
                      </a:r>
                      <a:endParaRPr lang="ru-RU" sz="7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B800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24744" y="1043608"/>
            <a:ext cx="4572000" cy="1368000"/>
          </a:xfrm>
          <a:prstGeom prst="triangle">
            <a:avLst/>
          </a:prstGeom>
          <a:noFill/>
          <a:ln w="762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6912" y="1331640"/>
            <a:ext cx="158417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0070C0"/>
                </a:solidFill>
                <a:latin typeface="Arial Narrow" pitchFamily="34" charset="0"/>
              </a:rPr>
              <a:t>6</a:t>
            </a:r>
            <a:endParaRPr lang="ru-RU" sz="96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2776" y="6228184"/>
            <a:ext cx="3857144" cy="27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2483768"/>
            <a:ext cx="1260000" cy="1099547"/>
          </a:xfrm>
          <a:prstGeom prst="rect">
            <a:avLst/>
          </a:prstGeom>
        </p:spPr>
      </p:pic>
      <p:pic>
        <p:nvPicPr>
          <p:cNvPr id="16" name="Рисунок 15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3707904"/>
            <a:ext cx="1260000" cy="1099547"/>
          </a:xfrm>
          <a:prstGeom prst="rect">
            <a:avLst/>
          </a:prstGeom>
        </p:spPr>
      </p:pic>
      <p:pic>
        <p:nvPicPr>
          <p:cNvPr id="17" name="Рисунок 16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0808" y="4932040"/>
            <a:ext cx="1260000" cy="1099547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5949280" y="3851920"/>
            <a:ext cx="682376" cy="538360"/>
          </a:xfrm>
          <a:prstGeom prst="actionButtonForwardNext">
            <a:avLst/>
          </a:prstGeom>
          <a:ln w="28575">
            <a:solidFill>
              <a:srgbClr val="CC00CC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2483768"/>
            <a:ext cx="1260000" cy="1099547"/>
          </a:xfrm>
          <a:prstGeom prst="rect">
            <a:avLst/>
          </a:prstGeom>
        </p:spPr>
      </p:pic>
      <p:pic>
        <p:nvPicPr>
          <p:cNvPr id="20" name="Рисунок 19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2483768"/>
            <a:ext cx="1260000" cy="1102500"/>
          </a:xfrm>
          <a:prstGeom prst="rect">
            <a:avLst/>
          </a:prstGeom>
        </p:spPr>
      </p:pic>
      <p:pic>
        <p:nvPicPr>
          <p:cNvPr id="21" name="Рисунок 20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3707904"/>
            <a:ext cx="1260000" cy="1099547"/>
          </a:xfrm>
          <a:prstGeom prst="rect">
            <a:avLst/>
          </a:prstGeom>
        </p:spPr>
      </p:pic>
      <p:pic>
        <p:nvPicPr>
          <p:cNvPr id="22" name="Рисунок 21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3707904"/>
            <a:ext cx="1260000" cy="1102500"/>
          </a:xfrm>
          <a:prstGeom prst="rect">
            <a:avLst/>
          </a:prstGeom>
        </p:spPr>
      </p:pic>
      <p:pic>
        <p:nvPicPr>
          <p:cNvPr id="23" name="Рисунок 22" descr="0_6c947_87c6edc6_XX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1048" y="4932040"/>
            <a:ext cx="1260000" cy="1099547"/>
          </a:xfrm>
          <a:prstGeom prst="rect">
            <a:avLst/>
          </a:prstGeom>
        </p:spPr>
      </p:pic>
      <p:pic>
        <p:nvPicPr>
          <p:cNvPr id="24" name="Рисунок 23" descr="0_6c946_9b7e2cfd_XX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1048" y="4932040"/>
            <a:ext cx="1260000" cy="110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RATE_QUIZZES" val="0"/>
  <p:tag name="ISPRING_SCORM_PASSING_SCORE" val="100.0000000000"/>
  <p:tag name="ISPRING_UUID" val="{5A0F5702-3A9B-4799-AF07-96C5C4E14A3C}"/>
  <p:tag name="ISPRING_RESOURCE_FOLDER" val="C:\Users\PC\Desktop\ЧИСЛОВЫЕ ДОМИКИ\"/>
  <p:tag name="ISPRING_PRESENTATION_PATH" val="C:\Users\PC\Desktop\ЧИСЛОВЫЕ ДОМИКИ.pptx"/>
  <p:tag name="ISPRING_PRESENTATION_INFO" val="&lt;?xml version=&quot;1.0&quot; encoding=&quot;UTF-8&quot; standalone=&quot;no&quot; ?&gt;&#10;&lt;presentation&gt;&#10;&#10;  &lt;slides&gt;&#10;    &lt;slide duration=&quot;6414&quot; id=&quot;{AFB1B5E4-6232-4C81-A35F-DBFBCD22F13F}&quot; pptId=&quot;271&quot; transitionDuration=&quot;0&quot;/&gt;&#10;    &lt;slide duration=&quot;7111&quot; id=&quot;{A15474D8-8CA4-43A5-843A-E7D8F80BC87C}&quot; pptId=&quot;279&quot; transitionDuration=&quot;0&quot;/&gt;&#10;    &lt;slide duration=&quot;6983&quot; id=&quot;{0797B7A8-D1F3-4C16-B1D0-9B2B9F022646}&quot; pptId=&quot;267&quot; transitionDuration=&quot;0&quot;/&gt;&#10;    &lt;slide duration=&quot;5000&quot; id=&quot;{204B7533-973B-4424-BE9A-EA05FE57116E}&quot; pptId=&quot;269&quot; transitionDuration=&quot;0&quot;/&gt;&#10;    &lt;slide duration=&quot;5000&quot; id=&quot;{1DE3DD6A-F09C-4378-B4A6-FE0ABD3053FE}&quot; pptId=&quot;272&quot; transitionDuration=&quot;0&quot;/&gt;&#10;    &lt;slide duration=&quot;5000&quot; id=&quot;{759EC049-0179-413A-97FF-55E38DB6D87D}&quot; pptId=&quot;270&quot; transitionDuration=&quot;0&quot;/&gt;&#10;    &lt;slide duration=&quot;5000&quot; id=&quot;{57040552-AE35-46B9-8538-6B91CBF94592}&quot; pptId=&quot;273&quot; transitionDuration=&quot;0&quot;/&gt;&#10;    &lt;slide duration=&quot;5000&quot; id=&quot;{3AE4C03F-581D-499D-8CC3-353D4C25A49A}&quot; pptId=&quot;259&quot; transitionDuration=&quot;0&quot;/&gt;&#10;    &lt;slide duration=&quot;5000&quot; id=&quot;{824A9A08-8D17-4816-BFF0-766AF6EB31E9}&quot; pptId=&quot;274&quot; transitionDuration=&quot;0&quot;/&gt;&#10;    &lt;slide duration=&quot;5000&quot; id=&quot;{68457923-1B66-4F91-A588-2780CDD00E7C}&quot; pptId=&quot;261&quot; transitionDuration=&quot;0&quot;/&gt;&#10;    &lt;slide duration=&quot;5000&quot; id=&quot;{0C08BACC-6A32-4C4F-BED5-284DCE115148}&quot; pptId=&quot;275&quot; transitionDuration=&quot;0&quot;/&gt;&#10;    &lt;slide duration=&quot;5000&quot; id=&quot;{4A0E42F3-A1CD-48E8-9BAB-DE166C8A550C}&quot; pptId=&quot;262&quot; transitionDuration=&quot;0&quot;/&gt;&#10;    &lt;slide duration=&quot;5000&quot; id=&quot;{29CA1232-2F5A-41F2-80EF-4E94258DAEB6}&quot; pptId=&quot;276&quot; transitionDuration=&quot;0&quot;/&gt;&#10;    &lt;slide duration=&quot;5000&quot; id=&quot;{4D56A051-1028-46B0-BEB7-2975DE2FFEB3}&quot; pptId=&quot;258&quot; transitionDuration=&quot;0&quot;/&gt;&#10;    &lt;slide duration=&quot;5000&quot; id=&quot;{E555A7C0-F99D-4951-9157-50A028D83040}&quot; pptId=&quot;257&quot; transitionDuration=&quot;0&quot;/&gt;&#10;    &lt;slide duration=&quot;5000&quot; id=&quot;{2A3BD9AA-FA6D-4113-BB04-720A292A42DE}&quot; pptId=&quot;277&quot; transitionDuration=&quot;0&quot;/&gt;&#10;    &lt;slide duration=&quot;5000&quot; id=&quot;{E69148E6-75DD-490A-9C09-445718D9B8DD}&quot; pptId=&quot;256&quot; transitionDuration=&quot;0&quot;/&gt;&#10;    &lt;slide duration=&quot;5000&quot; id=&quot;{4DBE85BB-BC03-488D-A069-EA946B18DFFE}&quot; pptId=&quot;278&quot; transitionDuration=&quot;0&quot;/&gt;&#10;  &lt;/slides&gt;&#10;&#10;  &lt;narration&gt;&#10;    &lt;audioTracks&gt;&#10;      &lt;audioTrack duration=&quot;161834&quot; muted=&quot;false&quot; slideId=&quot;{AFB1B5E4-6232-4C81-A35F-DBFBCD22F13F}&quot; startTime=&quot;0&quot; stepIndex=&quot;0&quot; volume=&quot;1&quot;&gt;&#10;        &lt;file modifyTime=&quot;2013-12-25T16:33:06&quot; size=&quot;6473360&quot;&gt;&#10;          &lt;path full=&quot;C:\Users\PC\Desktop\ЧИСЛОВЫЕ ДОМИКИ\audio\Mamulechka_-_rano_utrom_prosypayus_ya_ot_glaz_tvoih_(iPlayer.fm).mp3&quot; relative=&quot;ЧИСЛОВЫЕ ДОМИКИ\audio\Mamulechka_-_rano_utrom_prosypayus_ya_ot_glaz_tvoih_(iPlayer.fm).mp3&quot; resource=&quot;Mamulechka_-_rano_utrom_prosypayus_ya_ot_glaz_tvoih_(iPlayer.fm).mp3&quot;/&gt;&#10;        &lt;/file&gt;&#10;        &lt;audio channels=&quot;2&quot; sampleRate=&quot;44100&quot;/&gt;&#10;      &lt;/audioTrack&gt;&#10;    &lt;/audioTracks&gt;&#10;  &lt;/narration&gt;&#10;&#10;&lt;/presentation&gt;&#10;"/>
  <p:tag name="ISPRING_RESOURCE_PATHS_HASH_2" val="09e77f7871225a776b9d6b688e1a8f218594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24A9A08-8D17-4816-BFF0-766AF6EB31E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68457923-1B66-4F91-A588-2780CDD00E7C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C08BACC-6A32-4C4F-BED5-284DCE11514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4A0E42F3-A1CD-48E8-9BAB-DE166C8A550C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29CA1232-2F5A-41F2-80EF-4E94258DAEB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4D56A051-1028-46B0-BEB7-2975DE2FFEB3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555A7C0-F99D-4951-9157-50A028D83040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2A3BD9AA-FA6D-4113-BB04-720A292A42DE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69148E6-75DD-490A-9C09-445718D9B8DD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4DBE85BB-BC03-488D-A069-EA946B18DFF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6.414"/>
  <p:tag name="ISPRING_CUSTOM_TIMING_USED" val="1"/>
  <p:tag name="ISPRING_SLIDE_ID" val="{AFB1B5E4-6232-4C81-A35F-DBFBCD22F13F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7.111"/>
  <p:tag name="ISPRING_CUSTOM_TIMING_USED" val="1"/>
  <p:tag name="ISPRING_SLIDE_ID" val="{A15474D8-8CA4-43A5-843A-E7D8F80BC87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6.983"/>
  <p:tag name="ISPRING_CUSTOM_TIMING_USED" val="1"/>
  <p:tag name="ISPRING_SLIDE_ID" val="{0797B7A8-D1F3-4C16-B1D0-9B2B9F02264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204B7533-973B-4424-BE9A-EA05FE57116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1DE3DD6A-F09C-4378-B4A6-FE0ABD3053F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59EC049-0179-413A-97FF-55E38DB6D87D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7040552-AE35-46B9-8538-6B91CBF9459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3AE4C03F-581D-499D-8CC3-353D4C25A49A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231</Words>
  <Application>Microsoft Office PowerPoint</Application>
  <PresentationFormat>Экран (4:3)</PresentationFormat>
  <Paragraphs>181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Arial Narrow</vt:lpstr>
      <vt:lpstr>Calibri</vt:lpstr>
      <vt:lpstr>Тема Office</vt:lpstr>
      <vt:lpstr>Презентация PowerPoint</vt:lpstr>
      <vt:lpstr>Справка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Числовые домики</dc:title>
  <dc:subject>Состав чисел первого десятка</dc:subject>
  <dc:creator>Питинёва Антонина Алексеевна</dc:creator>
  <cp:keywords>состав числа, числовые домики</cp:keywords>
  <cp:lastModifiedBy>Анастасия Кузнецова</cp:lastModifiedBy>
  <cp:revision>70</cp:revision>
  <dcterms:created xsi:type="dcterms:W3CDTF">2015-03-08T16:50:57Z</dcterms:created>
  <dcterms:modified xsi:type="dcterms:W3CDTF">2024-03-21T11:20:02Z</dcterms:modified>
</cp:coreProperties>
</file>