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3" r:id="rId5"/>
    <p:sldId id="267" r:id="rId6"/>
    <p:sldId id="266" r:id="rId7"/>
    <p:sldId id="265" r:id="rId8"/>
    <p:sldId id="268" r:id="rId9"/>
    <p:sldId id="264" r:id="rId10"/>
    <p:sldId id="270" r:id="rId11"/>
    <p:sldId id="271" r:id="rId12"/>
    <p:sldId id="272" r:id="rId13"/>
    <p:sldId id="273" r:id="rId14"/>
    <p:sldId id="276" r:id="rId15"/>
    <p:sldId id="286" r:id="rId16"/>
    <p:sldId id="274" r:id="rId17"/>
    <p:sldId id="285" r:id="rId18"/>
    <p:sldId id="283" r:id="rId19"/>
    <p:sldId id="284" r:id="rId20"/>
    <p:sldId id="279" r:id="rId21"/>
    <p:sldId id="282" r:id="rId22"/>
    <p:sldId id="281" r:id="rId23"/>
    <p:sldId id="280" r:id="rId24"/>
    <p:sldId id="25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804E-99D9-4A79-9D5A-3ADF12D83F55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3F79-8BEB-4CD2-959A-C1001864E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700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804E-99D9-4A79-9D5A-3ADF12D83F55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3F79-8BEB-4CD2-959A-C1001864E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175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804E-99D9-4A79-9D5A-3ADF12D83F55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3F79-8BEB-4CD2-959A-C1001864E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44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804E-99D9-4A79-9D5A-3ADF12D83F55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3F79-8BEB-4CD2-959A-C1001864E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713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804E-99D9-4A79-9D5A-3ADF12D83F55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3F79-8BEB-4CD2-959A-C1001864E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770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804E-99D9-4A79-9D5A-3ADF12D83F55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3F79-8BEB-4CD2-959A-C1001864E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462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804E-99D9-4A79-9D5A-3ADF12D83F55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3F79-8BEB-4CD2-959A-C1001864E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774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804E-99D9-4A79-9D5A-3ADF12D83F55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3F79-8BEB-4CD2-959A-C1001864E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398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804E-99D9-4A79-9D5A-3ADF12D83F55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3F79-8BEB-4CD2-959A-C1001864E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208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804E-99D9-4A79-9D5A-3ADF12D83F55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3F79-8BEB-4CD2-959A-C1001864E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181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804E-99D9-4A79-9D5A-3ADF12D83F55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3F79-8BEB-4CD2-959A-C1001864E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657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D804E-99D9-4A79-9D5A-3ADF12D83F55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F3F79-8BEB-4CD2-959A-C1001864E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41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9712" y="184482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1429326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 гостях у русской народной сказки»</a:t>
            </a:r>
          </a:p>
        </p:txBody>
      </p:sp>
    </p:spTree>
    <p:extLst>
      <p:ext uri="{BB962C8B-B14F-4D97-AF65-F5344CB8AC3E}">
        <p14:creationId xmlns:p14="http://schemas.microsoft.com/office/powerpoint/2010/main" val="1502460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59632" y="0"/>
            <a:ext cx="3600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Возле леса на опушке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Трое их живет в избушке.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 три стула и три кружки.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кровати, три подушки.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Угадайте без подсказки,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герои этой сказки?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(«Три медведя»)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52736"/>
            <a:ext cx="4298958" cy="557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8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124" y="116632"/>
            <a:ext cx="871296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Как-то мышка невеличка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пол сбросила яичко.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Плачет баба, плачет дед.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за сказка, дай ответ!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(«Курочка Ряба»)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955" y="1844824"/>
            <a:ext cx="6750017" cy="477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31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59632" y="6085"/>
            <a:ext cx="3600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сказке лисонька плутовка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Обманула зайку ловко,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избушки выгнав прочь.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Плакал зайка день и ночь.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в беде ему помог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смелый петушок.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Заюшкина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избушка»)</a:t>
            </a:r>
          </a:p>
          <a:p>
            <a:r>
              <a:rPr lang="ru-RU" dirty="0"/>
              <a:t> 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276872"/>
            <a:ext cx="6120680" cy="445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7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28454" y="116632"/>
            <a:ext cx="353481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Ах ты, Петя-простота,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Сплоховал немножко: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послушался кота,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Выглянул в окошко.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(«Петушок – золотой гребешок»)</a:t>
            </a:r>
          </a:p>
          <a:p>
            <a:pPr algn="ctr"/>
            <a:br>
              <a:rPr lang="ru-RU" b="1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20689"/>
            <a:ext cx="4769354" cy="608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0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1680" y="2216487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Угадай, к какой сказке эта иллюстрация.</a:t>
            </a:r>
          </a:p>
        </p:txBody>
      </p:sp>
    </p:spTree>
    <p:extLst>
      <p:ext uri="{BB962C8B-B14F-4D97-AF65-F5344CB8AC3E}">
        <p14:creationId xmlns:p14="http://schemas.microsoft.com/office/powerpoint/2010/main" val="1523569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04" y="135800"/>
            <a:ext cx="4536504" cy="59836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6121995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«Лисичка- сестричка и серый волк»</a:t>
            </a:r>
          </a:p>
        </p:txBody>
      </p:sp>
    </p:spTree>
    <p:extLst>
      <p:ext uri="{BB962C8B-B14F-4D97-AF65-F5344CB8AC3E}">
        <p14:creationId xmlns:p14="http://schemas.microsoft.com/office/powerpoint/2010/main" val="149178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58942"/>
            <a:ext cx="4195285" cy="59255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2284" y="6212647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«Лиса и журавль»</a:t>
            </a:r>
          </a:p>
        </p:txBody>
      </p:sp>
    </p:spTree>
    <p:extLst>
      <p:ext uri="{BB962C8B-B14F-4D97-AF65-F5344CB8AC3E}">
        <p14:creationId xmlns:p14="http://schemas.microsoft.com/office/powerpoint/2010/main" val="26911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20444"/>
            <a:ext cx="4450080" cy="58521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6188062"/>
            <a:ext cx="445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«Кот, петух и лиса»</a:t>
            </a:r>
          </a:p>
        </p:txBody>
      </p:sp>
    </p:spTree>
    <p:extLst>
      <p:ext uri="{BB962C8B-B14F-4D97-AF65-F5344CB8AC3E}">
        <p14:creationId xmlns:p14="http://schemas.microsoft.com/office/powerpoint/2010/main" val="147624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16" y="620688"/>
            <a:ext cx="7078896" cy="45365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6078487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«Колосок»</a:t>
            </a:r>
          </a:p>
        </p:txBody>
      </p:sp>
    </p:spTree>
    <p:extLst>
      <p:ext uri="{BB962C8B-B14F-4D97-AF65-F5344CB8AC3E}">
        <p14:creationId xmlns:p14="http://schemas.microsoft.com/office/powerpoint/2010/main" val="13493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7" y="260081"/>
            <a:ext cx="4661547" cy="6042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83767" y="6309320"/>
            <a:ext cx="4661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Терешечка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16234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1720" y="908720"/>
            <a:ext cx="59766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 народные сказки- это  сказки, которые придумал народ. Все мы их знаем и очень любим.</a:t>
            </a: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 просят: 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сейчас 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Вы, друзья, 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Узнайте нас!</a:t>
            </a: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542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32656"/>
            <a:ext cx="6929115" cy="55711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5877" y="5903803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«Сестрица Алёнушка и братец Иванушка»</a:t>
            </a:r>
          </a:p>
        </p:txBody>
      </p:sp>
    </p:spTree>
    <p:extLst>
      <p:ext uri="{BB962C8B-B14F-4D97-AF65-F5344CB8AC3E}">
        <p14:creationId xmlns:p14="http://schemas.microsoft.com/office/powerpoint/2010/main" val="80789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91680" y="260648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правильный ответ: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1680" y="1484784"/>
            <a:ext cx="67464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Слон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Носорог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Медведь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4.Бегемот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1640" y="980728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разрушил теремок?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1640" y="3517557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кого не смог уйти колобок? 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48234" y="4149080"/>
            <a:ext cx="43924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от лисы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от деда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от зайца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от медведя 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294" y="1069281"/>
            <a:ext cx="1760984" cy="23597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705" y="4087642"/>
            <a:ext cx="2802162" cy="24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7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476672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герой в сказке вместо удочки использовал свой хвост?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5219" y="1317673"/>
            <a:ext cx="424847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мышь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лошадь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лиса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волк 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94252" y="3496363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Кого первым встречает героиня сказки "Гуси-лебеди", отправившаяся на поиски брата? 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8429" y="4475199"/>
            <a:ext cx="620714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речку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Бабу Ягу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яблоню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печку 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052736"/>
            <a:ext cx="2321446" cy="24436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861048"/>
            <a:ext cx="2036042" cy="282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9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54868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попил воды и стал козленочком? 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4073" y="1484784"/>
            <a:ext cx="29523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1.Иван-Царевич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Иванушка-дурачок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3.Братец Иванушка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4.Емеля 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3606115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прогнал лису из дома зайчика? 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4437112"/>
            <a:ext cx="33123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собаки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2.петушок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бык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гуси-лебеди</a:t>
            </a: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784677"/>
            <a:ext cx="2427833" cy="29053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956" y="967049"/>
            <a:ext cx="3334037" cy="255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5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5696" y="332656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мире много сказок грустных и смешных,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прожить на свете нам нельзя без них.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герои сказок дарят нам тепло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добро навеки побеждает зло!</a:t>
            </a:r>
          </a:p>
        </p:txBody>
      </p:sp>
    </p:spTree>
    <p:extLst>
      <p:ext uri="{BB962C8B-B14F-4D97-AF65-F5344CB8AC3E}">
        <p14:creationId xmlns:p14="http://schemas.microsoft.com/office/powerpoint/2010/main" val="3471089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3968" y="8315"/>
            <a:ext cx="47525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от бабушки ушёл,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 дедушки ушёл,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Песни пел под синим небом,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лисы он стал обедом.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(«Колобок»)</a:t>
            </a:r>
            <a:endParaRPr lang="ru-RU" sz="1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71309"/>
            <a:ext cx="5112568" cy="534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04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04" y="27383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75949"/>
            <a:ext cx="45365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Выросла она на грядке.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тянули по порядку: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дедка, бабка, внучка, Жучка –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смогли! – большая штучка!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Кошка с мышкой лишь пришли –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сразу вытянуть смогли!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(«Репка»)</a:t>
            </a:r>
            <a:endParaRPr lang="ru-RU" sz="1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698071"/>
            <a:ext cx="4827002" cy="508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8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79712" y="-19270"/>
            <a:ext cx="604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Ждали маму с молоком,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пустили волка в дом.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же эти маленькие дети?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(«Семеро козлят»)</a:t>
            </a:r>
            <a:endParaRPr lang="ru-RU" sz="1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294636"/>
            <a:ext cx="6757873" cy="553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0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83135" y="5170599"/>
            <a:ext cx="45365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Алёнушки сестрицы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Унесли братишку птицы,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с подружками играла,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Братца Ваню проморгала.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(«Гуси-лебеди»)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638" y="50405"/>
            <a:ext cx="6093498" cy="506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7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2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59632" y="14604"/>
            <a:ext cx="28083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дорога далека,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корзинка – нелегка,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Сесть бы на пенек,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Съесть бы пирожок.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(«Маша и медведь»)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591" y="164527"/>
            <a:ext cx="5147657" cy="652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8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7704" y="204316"/>
            <a:ext cx="612068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Шла Лиса по белу свету и вдруг скалочку нашла.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за скалочку за эту много взять она смогла: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белу курочку,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сизу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уточку,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гусочку-щипалку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собачку-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догонялку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(«Лисичка со скалочкой»)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04864"/>
            <a:ext cx="7293148" cy="412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2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-32658"/>
            <a:ext cx="381642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доме без забот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Жили звери, только вот,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Медведь к ним пришел потом,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Поломал звериный дом.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(«Теремок»)</a:t>
            </a:r>
          </a:p>
          <a:p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96752"/>
            <a:ext cx="4248471" cy="548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7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605</Words>
  <Application>Microsoft Office PowerPoint</Application>
  <PresentationFormat>Экран (4:3)</PresentationFormat>
  <Paragraphs>56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Настя</cp:lastModifiedBy>
  <cp:revision>22</cp:revision>
  <dcterms:created xsi:type="dcterms:W3CDTF">2016-08-14T15:36:21Z</dcterms:created>
  <dcterms:modified xsi:type="dcterms:W3CDTF">2022-01-11T10:33:55Z</dcterms:modified>
</cp:coreProperties>
</file>