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0" r:id="rId3"/>
    <p:sldId id="257" r:id="rId4"/>
    <p:sldId id="259" r:id="rId5"/>
    <p:sldId id="261" r:id="rId6"/>
    <p:sldId id="268" r:id="rId7"/>
    <p:sldId id="267" r:id="rId8"/>
    <p:sldId id="263" r:id="rId9"/>
    <p:sldId id="272" r:id="rId10"/>
    <p:sldId id="274" r:id="rId11"/>
    <p:sldId id="286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81" r:id="rId20"/>
    <p:sldId id="29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07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73407-9296-4E77-8160-264B5CADF075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356E6-F8D0-4F33-8AFA-4E7E31275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5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F%D0%BE%D1%80%D1%8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iki/%D0%A8%D0%B0%D0%B9%D0%B1%D0%B0_(%D1%85%D0%BE%D0%BA%D0%BA%D0%B5%D0%B9_%D1%81_%D1%88%D0%B0%D0%B9%D0%B1%D0%BE%D0%B9)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F%D0%BE%D1%80%D1%8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2%D0%B8%D0%B4_%D1%81%D0%BF%D0%BE%D1%80%D1%82%D0%B0" TargetMode="External"/><Relationship Id="rId5" Type="http://schemas.openxmlformats.org/officeDocument/2006/relationships/hyperlink" Target="http://ru.wikipedia.org/wiki/%D0%92%D0%BE%D1%80%D0%BE%D1%82%D0%B0_(%D1%81%D0%BF%D0%BE%D1%80%D1%82)" TargetMode="External"/><Relationship Id="rId4" Type="http://schemas.openxmlformats.org/officeDocument/2006/relationships/hyperlink" Target="http://ru.wikipedia.org/wiki/%D0%A4%D1%83%D1%82%D0%B1%D0%BE%D0%BB%D1%8C%D0%BD%D1%8B%D0%B9_%D0%BC%D1%8F%D1%87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E%D1%80%D1%8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2%D0%BE%D0%BB%D0%B5%D0%B9%D0%B1%D0%BE%D0%BB%D1%8C%D0%BD%D1%8B%D0%B9_%D0%BC%D1%8F%D1%87" TargetMode="External"/><Relationship Id="rId5" Type="http://schemas.openxmlformats.org/officeDocument/2006/relationships/hyperlink" Target="https://ru.wikipedia.org/w/index.php?title=%D0%A1%D0%B5%D1%82%D0%BA%D0%B0_(%D1%81%D0%BF%D0%BE%D1%80%D1%82%D0%B8%D0%B2%D0%BD%D0%B0%D1%8F)&amp;action=edit&amp;redlink=1" TargetMode="External"/><Relationship Id="rId4" Type="http://schemas.openxmlformats.org/officeDocument/2006/relationships/hyperlink" Target="https://ru.wikipedia.org/wiki/%D0%92%D0%BE%D0%BB%D0%B5%D0%B9%D0%B1%D0%BE%D0%BB%D1%8C%D0%BD%D0%B0%D1%8F_%D0%BF%D0%BB%D0%BE%D1%89%D0%B0%D0%B4%D0%BA%D0%B0" TargetMode="Externa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8%D0%B0%D0%B3%D0%B8_%D0%B2_%D1%84%D0%B8%D0%B3%D1%83%D1%80%D0%BD%D0%BE%D0%BC_%D0%BA%D0%B0%D1%82%D0%B0%D0%BD%D0%B8%D0%B8" TargetMode="External"/><Relationship Id="rId3" Type="http://schemas.openxmlformats.org/officeDocument/2006/relationships/hyperlink" Target="http://ru.wikipedia.org/wiki/%D0%92%D0%B8%D0%B4%D1%8B_%D1%81%D0%BF%D0%BE%D1%80%D1%82%D0%B0" TargetMode="External"/><Relationship Id="rId7" Type="http://schemas.openxmlformats.org/officeDocument/2006/relationships/hyperlink" Target="http://ru.wikipedia.org/wiki/%D0%9F%D1%80%D1%8B%D0%B6%D0%BA%D0%B8_%D0%B2_%D1%84%D0%B8%D0%B3%D1%83%D1%80%D0%BD%D0%BE%D0%BC_%D0%BA%D0%B0%D1%82%D0%B0%D0%BD%D0%B8%D0%B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2%D1%80%D0%B0%D1%89%D0%B5%D0%BD%D0%B8%D1%8F_%D0%B2_%D1%84%D0%B8%D0%B3%D1%83%D1%80%D0%BD%D0%BE%D0%BC_%D0%BA%D0%B0%D1%82%D0%B0%D0%BD%D0%B8%D0%B8" TargetMode="External"/><Relationship Id="rId5" Type="http://schemas.openxmlformats.org/officeDocument/2006/relationships/hyperlink" Target="http://ru.wikipedia.org/wiki/%D0%9B%D1%91%D0%B4" TargetMode="External"/><Relationship Id="rId10" Type="http://schemas.openxmlformats.org/officeDocument/2006/relationships/hyperlink" Target="http://ru.wikipedia.org/wiki/%D0%9C%D1%83%D0%B7%D1%8B%D0%BA%D0%B0" TargetMode="External"/><Relationship Id="rId4" Type="http://schemas.openxmlformats.org/officeDocument/2006/relationships/hyperlink" Target="http://ru.wikipedia.org/wiki/%D0%A4%D0%B8%D0%B3%D1%83%D1%80%D0%BD%D1%8B%D0%B5_%D0%BA%D0%BE%D0%BD%D1%8C%D0%BA%D0%B8" TargetMode="External"/><Relationship Id="rId9" Type="http://schemas.openxmlformats.org/officeDocument/2006/relationships/hyperlink" Target="http://ru.wikipedia.org/wiki/%D0%9F%D0%BE%D0%B4%D0%B4%D0%B5%D1%80%D0%B6%D0%BA%D0%B8_%D0%B2_%D1%84%D0%B8%D0%B3%D1%83%D1%80%D0%BD%D0%BE%D0%BC_%D0%BA%D0%B0%D1%82%D0%B0%D0%BD%D0%B8%D0%B8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8%D0%B4_%D1%81%D0%BF%D0%BE%D1%80%D1%82%D0%B0" TargetMode="External"/><Relationship Id="rId7" Type="http://schemas.openxmlformats.org/officeDocument/2006/relationships/hyperlink" Target="http://ru.wikipedia.org/wiki/%D0%A1%D0%B8%D0%BD%D1%85%D1%80%D0%BE%D0%BD%D0%BD%D0%BE%D0%B5_%D0%BF%D0%BB%D0%B0%D0%B2%D0%B0%D0%BD%D0%B8%D0%B5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F%D1%80%D1%8B%D0%B6%D0%BA%D0%B8_%D0%B2_%D0%B2%D0%BE%D0%B4%D1%83" TargetMode="External"/><Relationship Id="rId5" Type="http://schemas.openxmlformats.org/officeDocument/2006/relationships/hyperlink" Target="http://ru.wikipedia.org/wiki/%D0%92%D0%BE%D0%B4%D0%BD%D0%BE%D0%B5_%D0%BF%D0%BE%D0%BB%D0%BE" TargetMode="External"/><Relationship Id="rId4" Type="http://schemas.openxmlformats.org/officeDocument/2006/relationships/hyperlink" Target="http://ru.wikipedia.org/wiki/%D0%9F%D0%BB%D0%B0%D0%B2%D0%B0%D0%BD%D0%B8%D0%B5_%D1%87%D0%B5%D0%BB%D0%BE%D0%B2%D0%B5%D0%BA%D0%B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Спортивная гимнастика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это один из красивейших, динамичных, зрелищных и популярных видов спорта. История этого вида спорта касается не только спортсменов, но и миллионы зрителей — всех тех, кто находит в ней великолепное зрелище красоты, изящества, силы и ловкости.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Спортивная гимнастика -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вид спорта, включающий соревнования на гимнастических снарядах (на коне, брусьях и перекладине, кольцах) в вольных упражнениях и в опорных прыжках.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0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Баскетбол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спортивная игра с мячом в которую играют две команды по пять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человек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каждой. Цель игроков каждой команды забросить мяч в кольцо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корзину) соперника и не дать противнику забросить вам.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925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Биатло́н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зимний олимпийский вид спорта, сочетающий лыжную гонку со стрельбой из винтовки.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сегодняшний день существует много разновидностей биатлона, сочетающие: лыжную гонку и стрельбу из спортивного лука, гонку на снегоступах и стрельбу из винтовки, гонку на охотничьих лыжах и стрельбу из охотничьей винтовки.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54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Хокке́й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ша́йбой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командная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порт"/>
              </a:rPr>
              <a:t>спортивная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игра на льду, заключающаяся в противоборстве двух команд на коньках, которые, передавая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Шайба (хоккей с шайбой)"/>
              </a:rPr>
              <a:t>шайбу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клюшками, стремятся забросить её наибольшее количество раз в ворота соперника и не пропустить в свои. Побеждает команда, забросившая наибольшее количество шайб в ворота соперника.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6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Футбо́л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командный вид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порт"/>
              </a:rPr>
              <a:t>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котором целью является забить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Футбольный мяч"/>
              </a:rPr>
              <a:t>мяч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Ворота (спорт)"/>
              </a:rPr>
              <a:t>ворота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соперника ногами или другими частями тела (кроме рук) большее количество раз, чем команда соперника. В настоящее время самый популярный и массовый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Вид спорта"/>
              </a:rPr>
              <a:t>вид 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мире.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08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Волейбол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вид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порт"/>
              </a:rPr>
              <a:t>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командная спортивная игра, в процессе которой две команды соревнуются на специальной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Волейбольная площадка"/>
              </a:rPr>
              <a:t>площадке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разделённой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Сетка (спортивная) (страница отсутствует)"/>
              </a:rPr>
              <a:t>сеткой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стремясь направить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Волейбольный мяч"/>
              </a:rPr>
              <a:t>мяч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сторону соперника таким образом, чтобы он приземлился на площадке противника.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любителей волейбол — распространённое развлечение и способ отдыха благодаря простоте правил и доступности инвентаря.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038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Фигу́рное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ката́ние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конькобежный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Виды спорта"/>
              </a:rPr>
              <a:t>вид 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Основная идея заключается в передвижении спортсмена или пары спортсменов на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Фигурные коньки"/>
              </a:rPr>
              <a:t>коньках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Лёд"/>
              </a:rPr>
              <a:t>льду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 переменами направления скольжения и выполнением дополнительных элементов (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Вращения в фигурном катании"/>
              </a:rPr>
              <a:t>вращением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Прыжки в фигурном катании"/>
              </a:rPr>
              <a:t>прыжками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Шаги в фигурном катании"/>
              </a:rPr>
              <a:t>комбинаций шагов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Поддержки в фигурном катании"/>
              </a:rPr>
              <a:t>поддержек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др.) под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Музыка"/>
              </a:rPr>
              <a:t>музыку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00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Теннис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наиболее популярный в мире вид спорта с мячом и ракеткой. Игра проходит на корте. Он может иметь разное покрытие ( песок, трава, дегтебетон и прорезиненный настил на большинстве закрытых кортов). Изначально теннис родился как игра на траве и до сих пор иногда его называют "лаун-теннис" - "газонный теннис". Розыгрыш каждого очка начинается подачей мяча из-за задней линии на корт по другую сторону сетки. Обмен ударами продолжается до тех пор, пока один из игроков не потерпит неудачу в попытке отбить мяч на сторону противника.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39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Плавание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Вид спорта"/>
              </a:rPr>
              <a:t>вид 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или спортивная дисциплина, заключающаяся в преодолении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Плавание человека"/>
              </a:rPr>
              <a:t>вплавь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за наименьшее время различных дистанций. Плавание как вид спорта включает в себя: собственно плавание,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Водное поло"/>
              </a:rPr>
              <a:t>водное поло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Прыжки в воду"/>
              </a:rPr>
              <a:t>прыжки в воду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Синхронное плавание"/>
              </a:rPr>
              <a:t>синхронное плавание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21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514795-060E-4A9B-8E00-B84FB182B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F9B84-8431-470C-B5C8-2F44C9B9C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30B2-B70F-40B7-97D2-F4D67A6E8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CA03C-836C-499E-BC5D-7D88D3736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AD40B-8E6A-4631-9713-6CB77F4087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7A207-F92E-4C05-A68A-B2683560C8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9ACAC-D14C-4051-9EDA-0732465064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277A8-B166-4CCA-A56C-918E05C02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EA6B5-ABBF-45BD-9B83-C2354E834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36D11-D852-4040-9F82-D5568A1E4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A2093-B595-4624-A86E-68C30E083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830AEE-FC0D-494F-9A59-C2CEF0F1EA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636912"/>
            <a:ext cx="7772400" cy="1470025"/>
          </a:xfrm>
        </p:spPr>
        <p:txBody>
          <a:bodyPr/>
          <a:lstStyle/>
          <a:p>
            <a:r>
              <a:rPr lang="ru-RU" sz="8000" b="1" dirty="0" smtClean="0">
                <a:solidFill>
                  <a:schemeClr val="bg1">
                    <a:lumMod val="10000"/>
                  </a:schemeClr>
                </a:solidFill>
                <a:latin typeface="Bookman Old Style" pitchFamily="18" charset="0"/>
              </a:rPr>
              <a:t>Виды спорта</a:t>
            </a:r>
            <a:br>
              <a:rPr lang="ru-RU" sz="8000" b="1" dirty="0" smtClean="0">
                <a:solidFill>
                  <a:schemeClr val="bg1">
                    <a:lumMod val="1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Bookman Old Style" pitchFamily="18" charset="0"/>
              </a:rPr>
              <a:t>подготовительная группа.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Большой теннис</a:t>
            </a:r>
            <a:endParaRPr lang="ru-RU" sz="3600" b="1" i="1" dirty="0"/>
          </a:p>
        </p:txBody>
      </p:sp>
      <p:pic>
        <p:nvPicPr>
          <p:cNvPr id="4" name="Содержимое 3" descr="http://www.historysport-ru.ru/_tbkp/7ceaa869a0b3509b0adb8f5623b308c9_full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4021103" cy="3054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Теннис большой - это хорошо (80 фото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429000"/>
            <a:ext cx="4143404" cy="2935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kpfu.ru/portal/docs/F432099184/%EF%EB%E0%E2%E0%ED%E8%E5.jpe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256"/>
            <a:ext cx="371477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Плавание</a:t>
            </a:r>
            <a:endParaRPr lang="ru-RU" sz="3600" b="1" i="1" dirty="0"/>
          </a:p>
        </p:txBody>
      </p:sp>
      <p:pic>
        <p:nvPicPr>
          <p:cNvPr id="6" name="Рисунок 5" descr="http://www.epochtimes.ru/images/stories/06/sport/161_European-Swimming_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500174"/>
            <a:ext cx="360998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t3.gstatic.com/images?q=tbn:ANd9GcRoRsjvk3MxHUzw3Yr-TCNTxZCZf-1f0U98_1uIuo-sR0-l-FXNnJ8FYGt7z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357298"/>
            <a:ext cx="207170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/>
              <a:t>Отгадай загадку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b="1" dirty="0" smtClean="0"/>
              <a:t>     Там в латах все на ледяной площадке</a:t>
            </a:r>
            <a:br>
              <a:rPr lang="ru-RU" sz="1600" b="1" dirty="0" smtClean="0"/>
            </a:br>
            <a:r>
              <a:rPr lang="ru-RU" sz="1600" b="1" dirty="0" smtClean="0"/>
              <a:t>Сражаются, сцепились в острой схватке.</a:t>
            </a:r>
            <a:br>
              <a:rPr lang="ru-RU" sz="1600" b="1" dirty="0" smtClean="0"/>
            </a:br>
            <a:r>
              <a:rPr lang="ru-RU" sz="1600" b="1" dirty="0" smtClean="0"/>
              <a:t>Болельщики кричат: «Сильнее бей!»</a:t>
            </a:r>
            <a:br>
              <a:rPr lang="ru-RU" sz="1600" b="1" dirty="0" smtClean="0"/>
            </a:br>
            <a:r>
              <a:rPr lang="ru-RU" sz="1600" b="1" dirty="0" smtClean="0"/>
              <a:t>Поверь, не драка это, а — ...</a:t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4" name="Рисунок 3" descr="http://sport-xl.net/uploads/posts/2013-07/1373282739_sbornaya-rossii-po-hokkey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43182"/>
            <a:ext cx="400052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194" y="857232"/>
            <a:ext cx="4159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Станешь сильным, ловким, метким.</a:t>
            </a:r>
            <a:br>
              <a:rPr lang="ru-RU" b="1" dirty="0" smtClean="0"/>
            </a:br>
            <a:r>
              <a:rPr lang="ru-RU" b="1" dirty="0" smtClean="0"/>
              <a:t>Укрепит здоровье спорт.</a:t>
            </a:r>
            <a:br>
              <a:rPr lang="ru-RU" b="1" dirty="0" smtClean="0"/>
            </a:br>
            <a:r>
              <a:rPr lang="ru-RU" b="1" dirty="0" smtClean="0"/>
              <a:t>Мяч возьми и две ракетки,</a:t>
            </a:r>
            <a:br>
              <a:rPr lang="ru-RU" b="1" dirty="0" smtClean="0"/>
            </a:br>
            <a:r>
              <a:rPr lang="ru-RU" b="1" dirty="0" smtClean="0"/>
              <a:t>Выходи играть на корт.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Теннис большой - это хорошо (80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571744"/>
            <a:ext cx="4714908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3286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спортзале есть и слева щит,</a:t>
            </a:r>
            <a:br>
              <a:rPr lang="ru-RU" dirty="0" smtClean="0"/>
            </a:br>
            <a:r>
              <a:rPr lang="ru-RU" dirty="0" smtClean="0"/>
              <a:t>И справа, как близнец, висит,</a:t>
            </a:r>
            <a:br>
              <a:rPr lang="ru-RU" dirty="0" smtClean="0"/>
            </a:br>
            <a:r>
              <a:rPr lang="ru-RU" dirty="0" smtClean="0"/>
              <a:t>На кольцах есть корзины,</a:t>
            </a:r>
            <a:br>
              <a:rPr lang="ru-RU" dirty="0" smtClean="0"/>
            </a:br>
            <a:r>
              <a:rPr lang="ru-RU" dirty="0" smtClean="0"/>
              <a:t>И круг посередине.</a:t>
            </a:r>
            <a:br>
              <a:rPr lang="ru-RU" dirty="0" smtClean="0"/>
            </a:br>
            <a:r>
              <a:rPr lang="ru-RU" dirty="0" smtClean="0"/>
              <a:t>Спортсмены все несутся вскачь</a:t>
            </a:r>
            <a:br>
              <a:rPr lang="ru-RU" dirty="0" smtClean="0"/>
            </a:br>
            <a:r>
              <a:rPr lang="ru-RU" dirty="0" smtClean="0"/>
              <a:t>И бьют о пол беднягу-мяч.</a:t>
            </a:r>
            <a:br>
              <a:rPr lang="ru-RU" dirty="0" smtClean="0"/>
            </a:br>
            <a:r>
              <a:rPr lang="ru-RU" dirty="0" smtClean="0"/>
              <a:t>Его две группы из ребят</a:t>
            </a:r>
            <a:br>
              <a:rPr lang="ru-RU" dirty="0" smtClean="0"/>
            </a:br>
            <a:r>
              <a:rPr lang="ru-RU" dirty="0" smtClean="0"/>
              <a:t>В корзины «выбросить» хотят.</a:t>
            </a:r>
            <a:br>
              <a:rPr lang="ru-RU" dirty="0" smtClean="0"/>
            </a:br>
            <a:r>
              <a:rPr lang="ru-RU" dirty="0" smtClean="0"/>
              <a:t>Достанут… и опять о пол!</a:t>
            </a:r>
            <a:br>
              <a:rPr lang="ru-RU" dirty="0" smtClean="0"/>
            </a:br>
            <a:r>
              <a:rPr lang="ru-RU" dirty="0" smtClean="0"/>
              <a:t>Игра зовётся 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www.sunhome.ru/UsersGallery/wallpapers/175/basketbol-f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000108"/>
            <a:ext cx="378621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4214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 этой игры есть свои атрибуты:</a:t>
            </a:r>
            <a:br>
              <a:rPr lang="ru-RU" b="1" dirty="0" smtClean="0"/>
            </a:br>
            <a:r>
              <a:rPr lang="ru-RU" b="1" dirty="0" smtClean="0"/>
              <a:t>Футболки, трусы, люди в бутсы обуты.</a:t>
            </a:r>
            <a:br>
              <a:rPr lang="ru-RU" b="1" dirty="0" smtClean="0"/>
            </a:br>
            <a:r>
              <a:rPr lang="ru-RU" b="1" dirty="0" smtClean="0"/>
              <a:t>Вратарь одиноко стоит у ворот,</a:t>
            </a:r>
            <a:br>
              <a:rPr lang="ru-RU" b="1" dirty="0" smtClean="0"/>
            </a:br>
            <a:r>
              <a:rPr lang="ru-RU" b="1" dirty="0" smtClean="0"/>
              <a:t>Толпою по полю несётся народ,</a:t>
            </a:r>
            <a:br>
              <a:rPr lang="ru-RU" b="1" dirty="0" smtClean="0"/>
            </a:br>
            <a:r>
              <a:rPr lang="ru-RU" b="1" dirty="0" smtClean="0"/>
              <a:t>С трибун раздаётся, как взрыв, слово «Гол!».</a:t>
            </a:r>
            <a:br>
              <a:rPr lang="ru-RU" b="1" dirty="0" smtClean="0"/>
            </a:br>
            <a:r>
              <a:rPr lang="ru-RU" b="1" dirty="0" smtClean="0"/>
              <a:t>Во что две команды играют? В ...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Содержимое 3" descr="http://www.vpered.org.ru/im/football/football0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286124"/>
            <a:ext cx="450059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4000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Площадка. Посредине — сетка.</a:t>
            </a:r>
            <a:br>
              <a:rPr lang="ru-RU" b="1" dirty="0" smtClean="0"/>
            </a:br>
            <a:r>
              <a:rPr lang="ru-RU" b="1" dirty="0" smtClean="0"/>
              <a:t>В команде капитаном — Светка.</a:t>
            </a:r>
            <a:br>
              <a:rPr lang="ru-RU" b="1" dirty="0" smtClean="0"/>
            </a:br>
            <a:r>
              <a:rPr lang="ru-RU" b="1" dirty="0" smtClean="0"/>
              <a:t>И каждый ей </a:t>
            </a:r>
            <a:r>
              <a:rPr lang="ru-RU" b="1" dirty="0" err="1" smtClean="0"/>
              <a:t>подстать</a:t>
            </a:r>
            <a:r>
              <a:rPr lang="ru-RU" b="1" dirty="0" smtClean="0"/>
              <a:t> игрок.</a:t>
            </a:r>
            <a:br>
              <a:rPr lang="ru-RU" b="1" dirty="0" smtClean="0"/>
            </a:br>
            <a:r>
              <a:rPr lang="ru-RU" b="1" dirty="0" smtClean="0"/>
              <a:t>В другой команде — Игорёк.</a:t>
            </a:r>
            <a:br>
              <a:rPr lang="ru-RU" b="1" dirty="0" smtClean="0"/>
            </a:br>
            <a:r>
              <a:rPr lang="ru-RU" b="1" dirty="0" smtClean="0"/>
              <a:t>Он пятерых с собой привёл</a:t>
            </a:r>
            <a:br>
              <a:rPr lang="ru-RU" b="1" dirty="0" smtClean="0"/>
            </a:br>
            <a:r>
              <a:rPr lang="ru-RU" b="1" dirty="0" smtClean="0"/>
              <a:t>Сыграть «</a:t>
            </a:r>
            <a:r>
              <a:rPr lang="ru-RU" b="1" dirty="0" err="1" smtClean="0"/>
              <a:t>партейку</a:t>
            </a:r>
            <a:r>
              <a:rPr lang="ru-RU" b="1" smtClean="0"/>
              <a:t>» в….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Содержимое 3" descr="http://static.ngs.ru/news/preview/e0e8ed744e3296aa7bbc2087b79fc2750dac1883_75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000240"/>
            <a:ext cx="500066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льду танцует фигурист,</a:t>
            </a:r>
            <a:br>
              <a:rPr lang="ru-RU" b="1" dirty="0" smtClean="0"/>
            </a:br>
            <a:r>
              <a:rPr lang="ru-RU" b="1" dirty="0" smtClean="0"/>
              <a:t>Кружится, как осенний лист.</a:t>
            </a:r>
            <a:br>
              <a:rPr lang="ru-RU" b="1" dirty="0" smtClean="0"/>
            </a:br>
            <a:r>
              <a:rPr lang="ru-RU" b="1" dirty="0" smtClean="0"/>
              <a:t>Он исполняет пируэт</a:t>
            </a:r>
            <a:br>
              <a:rPr lang="ru-RU" b="1" dirty="0" smtClean="0"/>
            </a:br>
            <a:r>
              <a:rPr lang="ru-RU" b="1" dirty="0" smtClean="0"/>
              <a:t>Потом двойной тулуп… Ах, нет!</a:t>
            </a:r>
            <a:br>
              <a:rPr lang="ru-RU" b="1" dirty="0" smtClean="0"/>
            </a:br>
            <a:r>
              <a:rPr lang="ru-RU" b="1" dirty="0" smtClean="0"/>
              <a:t>Не в шубе он, легко одет.</a:t>
            </a:r>
            <a:br>
              <a:rPr lang="ru-RU" b="1" dirty="0" smtClean="0"/>
            </a:br>
            <a:r>
              <a:rPr lang="ru-RU" b="1" dirty="0" smtClean="0"/>
              <a:t>И вот на льду теперь дуэт.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 descr="http://olimpiada2014.org/assets/images/sports/figure_skatin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14422"/>
            <a:ext cx="3834511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6603"/>
            <a:ext cx="485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Очень трудно быть, не спорьте,</a:t>
            </a:r>
            <a:br>
              <a:rPr lang="ru-RU" b="1" dirty="0" smtClean="0"/>
            </a:br>
            <a:r>
              <a:rPr lang="ru-RU" b="1" dirty="0" smtClean="0"/>
              <a:t>Самым метким в этом спорте.</a:t>
            </a:r>
            <a:br>
              <a:rPr lang="ru-RU" b="1" dirty="0" smtClean="0"/>
            </a:br>
            <a:r>
              <a:rPr lang="ru-RU" b="1" dirty="0" smtClean="0"/>
              <a:t>Просто мчаться по лыжне</a:t>
            </a:r>
            <a:br>
              <a:rPr lang="ru-RU" b="1" dirty="0" smtClean="0"/>
            </a:br>
            <a:r>
              <a:rPr lang="ru-RU" b="1" dirty="0" smtClean="0"/>
              <a:t>То под силу даже мне.</a:t>
            </a:r>
            <a:br>
              <a:rPr lang="ru-RU" b="1" dirty="0" smtClean="0"/>
            </a:br>
            <a:r>
              <a:rPr lang="ru-RU" b="1" dirty="0" smtClean="0"/>
              <a:t>Сам попробуй бегать день,</a:t>
            </a:r>
            <a:br>
              <a:rPr lang="ru-RU" b="1" dirty="0" smtClean="0"/>
            </a:br>
            <a:r>
              <a:rPr lang="ru-RU" b="1" dirty="0" smtClean="0"/>
              <a:t>А потом попасть в мишень,</a:t>
            </a:r>
            <a:br>
              <a:rPr lang="ru-RU" b="1" dirty="0" smtClean="0"/>
            </a:br>
            <a:r>
              <a:rPr lang="ru-RU" b="1" dirty="0" smtClean="0"/>
              <a:t>Лежа навзничь, из винтовки.</a:t>
            </a:r>
            <a:br>
              <a:rPr lang="ru-RU" b="1" dirty="0" smtClean="0"/>
            </a:br>
            <a:r>
              <a:rPr lang="ru-RU" b="1" dirty="0" smtClean="0"/>
              <a:t>Тут нельзя без тренировки!</a:t>
            </a:r>
            <a:br>
              <a:rPr lang="ru-RU" b="1" dirty="0" smtClean="0"/>
            </a:br>
            <a:r>
              <a:rPr lang="ru-RU" b="1" dirty="0" smtClean="0"/>
              <a:t>А мишень тебе не слон.</a:t>
            </a:r>
            <a:br>
              <a:rPr lang="ru-RU" b="1" dirty="0" smtClean="0"/>
            </a:br>
            <a:r>
              <a:rPr lang="ru-RU" b="1" dirty="0" smtClean="0"/>
              <a:t>Спорт зовётся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russiasport.ru/sites/default/files/bislkd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928934"/>
            <a:ext cx="5035454" cy="3381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sz="3200" b="1" i="1" dirty="0" smtClean="0"/>
              <a:t>Какой предмет для какого вида спорта?</a:t>
            </a:r>
            <a:endParaRPr lang="ru-RU" sz="3200" b="1" i="1" dirty="0"/>
          </a:p>
        </p:txBody>
      </p:sp>
      <p:pic>
        <p:nvPicPr>
          <p:cNvPr id="5" name="Рисунок 4" descr="http://hockey.betinlive.ru/uploads/posts/2013-04/1365170524_hokejs-dinamo-riga-dinamo-maskava-hokke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643446"/>
            <a:ext cx="2214578" cy="1907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Аксессуары для фигурного катания фот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168275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3" descr="http://rtsport.ru/wp-content/uploads/2013/05/tennis_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500174"/>
            <a:ext cx="2857520" cy="2339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ok.ya1.ru/uploads/posts/2010-11/1290862405_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786322"/>
            <a:ext cx="264320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://www.rma.ru/upload/iblock/8eb/uxiyyiqyskuw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357298"/>
            <a:ext cx="2071702" cy="1615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Аксессуары для фигурного катания фото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1714488"/>
            <a:ext cx="2357454" cy="2052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124744"/>
            <a:ext cx="8229600" cy="5011750"/>
          </a:xfrm>
        </p:spPr>
        <p:txBody>
          <a:bodyPr/>
          <a:lstStyle/>
          <a:p>
            <a:pPr algn="ctr"/>
            <a:r>
              <a:rPr lang="ru-RU" sz="3200" dirty="0" smtClean="0"/>
              <a:t>Ребята, </a:t>
            </a:r>
            <a:r>
              <a:rPr lang="ru-RU" sz="3200" dirty="0" smtClean="0"/>
              <a:t>что такое Олимпиада? Спортсмены </a:t>
            </a:r>
            <a:r>
              <a:rPr lang="ru-RU" sz="3200" dirty="0" smtClean="0"/>
              <a:t>всего мира приезжают на Олимпиаду для того, чтобы посоревноваться и определить кто самый сильный, кто самый смелый, кто самый быстрый и ловкий.</a:t>
            </a:r>
            <a:br>
              <a:rPr lang="ru-RU" sz="3200" dirty="0" smtClean="0"/>
            </a:br>
            <a:r>
              <a:rPr lang="ru-RU" sz="3200" dirty="0" smtClean="0"/>
              <a:t>Что такое Олимпиада?</a:t>
            </a:r>
            <a:br>
              <a:rPr lang="ru-RU" sz="3200" dirty="0" smtClean="0"/>
            </a:br>
            <a:r>
              <a:rPr lang="ru-RU" sz="3200" dirty="0" smtClean="0"/>
              <a:t>Это честный спортивный бой!</a:t>
            </a:r>
            <a:br>
              <a:rPr lang="ru-RU" sz="3200" dirty="0" smtClean="0"/>
            </a:br>
            <a:r>
              <a:rPr lang="ru-RU" sz="3200" dirty="0" smtClean="0"/>
              <a:t>В ней участвовать - это награда!</a:t>
            </a:r>
            <a:br>
              <a:rPr lang="ru-RU" sz="3200" dirty="0" smtClean="0"/>
            </a:br>
            <a:r>
              <a:rPr lang="ru-RU" sz="3200" dirty="0" smtClean="0"/>
              <a:t>Победить же может любой!</a:t>
            </a:r>
            <a:br>
              <a:rPr lang="ru-RU" sz="3200" dirty="0" smtClean="0"/>
            </a:br>
            <a:r>
              <a:rPr lang="ru-RU" sz="3200" dirty="0" smtClean="0"/>
              <a:t>Сегодня мы с вами познакомимся с разными видами спорта.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Болеть мне некогда, друзья,</a:t>
            </a:r>
          </a:p>
          <a:p>
            <a:r>
              <a:rPr lang="ru-RU" b="1" dirty="0" smtClean="0"/>
              <a:t>     В футбол, хоккей играю я.</a:t>
            </a:r>
          </a:p>
          <a:p>
            <a:r>
              <a:rPr lang="ru-RU" b="1" dirty="0" smtClean="0"/>
              <a:t>     И очень я собою горд,</a:t>
            </a:r>
          </a:p>
          <a:p>
            <a:r>
              <a:rPr lang="ru-RU" b="1" dirty="0" smtClean="0"/>
              <a:t>     Что дарит мне здоровье спорт!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714489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Спорт, ребята, очень нужен.</a:t>
            </a:r>
          </a:p>
          <a:p>
            <a:r>
              <a:rPr lang="ru-RU" b="1" dirty="0" smtClean="0"/>
              <a:t>     Мы со спортом крепко дружим.</a:t>
            </a:r>
          </a:p>
          <a:p>
            <a:r>
              <a:rPr lang="ru-RU" b="1" dirty="0" smtClean="0"/>
              <a:t>     Спорт-здоровье, спорт - игра,</a:t>
            </a:r>
          </a:p>
          <a:p>
            <a:r>
              <a:rPr lang="ru-RU" b="1" dirty="0" smtClean="0"/>
              <a:t>     </a:t>
            </a:r>
            <a:r>
              <a:rPr lang="ru-RU" b="1" dirty="0" err="1" smtClean="0"/>
              <a:t>Физкульт</a:t>
            </a:r>
            <a:r>
              <a:rPr lang="ru-RU" b="1" dirty="0" smtClean="0"/>
              <a:t> - ура! Ура! Ура!</a:t>
            </a:r>
            <a:endParaRPr lang="ru-RU" b="1" dirty="0"/>
          </a:p>
        </p:txBody>
      </p:sp>
      <p:pic>
        <p:nvPicPr>
          <p:cNvPr id="2050" name="Picture 2" descr="C:\Users\АсКомп\Pictures\karat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71480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АсКомп\Pictures\wave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286124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АсКомп\Pictures\footb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429000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sz="3600" b="1" i="1" dirty="0" smtClean="0">
                <a:cs typeface="Aharoni" pitchFamily="2" charset="-79"/>
              </a:rPr>
              <a:t>Спортивная гимнастика</a:t>
            </a:r>
            <a:endParaRPr lang="ru-RU" sz="3600" b="1" i="1" dirty="0">
              <a:cs typeface="Aharoni" pitchFamily="2" charset="-79"/>
            </a:endParaRPr>
          </a:p>
        </p:txBody>
      </p:sp>
      <p:pic>
        <p:nvPicPr>
          <p:cNvPr id="4" name="Рисунок 3" descr="http://lifeglobe.net/x/entry/1869/13183977707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1971675" cy="2997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t1.gstatic.com/images?q=tbn:ANd9GcS7CCdujAqWe-SNgfG9sx9tYbHbGOuegP_kaeOLIcSimQhkOIRkk7VCkEpnv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36"/>
            <a:ext cx="3000396" cy="237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sportgymnastics.ru/uploads/posts/2009-11/1258364363_object_1.121881328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786190"/>
            <a:ext cx="3071834" cy="2333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www.mgfso.ru/sites/default/files/Sports_gimnys/028929476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429000"/>
            <a:ext cx="257176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Баскетбол</a:t>
            </a:r>
            <a:endParaRPr lang="ru-RU" sz="3600" b="1" i="1" dirty="0"/>
          </a:p>
        </p:txBody>
      </p:sp>
      <p:pic>
        <p:nvPicPr>
          <p:cNvPr id="4" name="Содержимое 3" descr="Скачать картинку Баскетбол, Люди, Мужчины, Спорт в телефон бесплатно.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3143272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www.etoday.ru/uploads/2009/04/24/sport_sky_squad_basketball_acrobatic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143116"/>
            <a:ext cx="4143404" cy="3032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pPr algn="ctr"/>
            <a:r>
              <a:rPr lang="ru-RU" sz="3600" b="1" i="1" dirty="0" smtClean="0"/>
              <a:t>Биатлон</a:t>
            </a:r>
            <a:endParaRPr lang="ru-RU" sz="3600" b="1" i="1" dirty="0"/>
          </a:p>
        </p:txBody>
      </p:sp>
      <p:pic>
        <p:nvPicPr>
          <p:cNvPr id="4" name="Содержимое 3" descr="http://www.eden-tour.ru/wp-content/uploads/2011/10/%D0%9F%D0%BE%D0%B5%D0%B7%D0%B4%D0%BA%D0%B0-%D0%BD%D0%B0-%D0%B1%D0%B8%D0%B0%D1%82%D0%BB%D0%BE%D0%BD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00372"/>
            <a:ext cx="407196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zateevo.ru/userfiles/image/SPORT/Biatlon_main/biathlon_main_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214422"/>
            <a:ext cx="385765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Хоккей с шайбой</a:t>
            </a:r>
            <a:endParaRPr lang="ru-RU" sz="3600" b="1" i="1" dirty="0"/>
          </a:p>
        </p:txBody>
      </p:sp>
      <p:pic>
        <p:nvPicPr>
          <p:cNvPr id="4" name="Содержимое 3" descr="http://www.sport-vlg.ru/wp-content/uploads/2010/09/GUL_462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4214842" cy="2833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scienceblog.ru/wp-content/uploads/11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714752"/>
            <a:ext cx="364333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Футбол</a:t>
            </a:r>
            <a:endParaRPr lang="ru-RU" sz="3600" b="1" i="1" dirty="0"/>
          </a:p>
        </p:txBody>
      </p:sp>
      <p:pic>
        <p:nvPicPr>
          <p:cNvPr id="4" name="Содержимое 3" descr="http://www.f-oboi.ru/products_pictures/Sport/Football/football_00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3786214" cy="2779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img9.joyreactor.cc/pics/post/full/%D1%84%D1%83%D1%82%D0%B1%D0%BE%D0%BB-225729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928934"/>
            <a:ext cx="407196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Волейбол</a:t>
            </a:r>
            <a:endParaRPr lang="ru-RU" sz="3600" b="1" i="1" dirty="0"/>
          </a:p>
        </p:txBody>
      </p:sp>
      <p:pic>
        <p:nvPicPr>
          <p:cNvPr id="4" name="Содержимое 3" descr="http://www.vsluh.ru/system/post_images/original/237/237395/%D0%92%D0%BE%D0%BB%D0%B5%D0%B9%D0%B1%D0%BE%D0%BB%20%D0%B6%D0%B5%D0%BD%D1%81%D0%BA%D0%B8%D0%B9%20(3).jpg?131882465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4286280" cy="3125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dinamottg.ru/uploads/posts/2011-03/1299835772_0_2f420_3bfa3960_l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876"/>
            <a:ext cx="3929058" cy="2844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Фигурное катание</a:t>
            </a:r>
            <a:endParaRPr lang="ru-RU" sz="3600" b="1" i="1" dirty="0"/>
          </a:p>
        </p:txBody>
      </p:sp>
      <p:pic>
        <p:nvPicPr>
          <p:cNvPr id="4" name="Содержимое 3" descr="http://www.interunion.ru/img_catalog/105352-s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3929090" cy="2881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cs412731.vk.me/v412731967/1850/E8TE3VF2ZFM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214818"/>
            <a:ext cx="3261919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upload.wikimedia.org/wikipedia/commons/thumb/4/45/Kim_2010_Olympic_FS.jpg/220px-Kim_2010_Olympic_FS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928670"/>
            <a:ext cx="20955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ый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</Template>
  <TotalTime>342</TotalTime>
  <Words>191</Words>
  <Application>Microsoft Office PowerPoint</Application>
  <PresentationFormat>Экран (4:3)</PresentationFormat>
  <Paragraphs>51</Paragraphs>
  <Slides>20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Aharoni</vt:lpstr>
      <vt:lpstr>Arial</vt:lpstr>
      <vt:lpstr>Bookman Old Style</vt:lpstr>
      <vt:lpstr>Calibri</vt:lpstr>
      <vt:lpstr>зеленый</vt:lpstr>
      <vt:lpstr>Виды спорта подготовительная группа.</vt:lpstr>
      <vt:lpstr>Ребята, что такое Олимпиада? Спортсмены всего мира приезжают на Олимпиаду для того, чтобы посоревноваться и определить кто самый сильный, кто самый смелый, кто самый быстрый и ловкий. Что такое Олимпиада? Это честный спортивный бой! В ней участвовать - это награда! Победить же может любой! Сегодня мы с вами познакомимся с разными видами спорта. </vt:lpstr>
      <vt:lpstr>Спортивная гимнастика</vt:lpstr>
      <vt:lpstr>Баскетбол</vt:lpstr>
      <vt:lpstr>Биатлон</vt:lpstr>
      <vt:lpstr>Хоккей с шайбой</vt:lpstr>
      <vt:lpstr>Футбол</vt:lpstr>
      <vt:lpstr>Волейбол</vt:lpstr>
      <vt:lpstr>Фигурное катание</vt:lpstr>
      <vt:lpstr>Большой теннис</vt:lpstr>
      <vt:lpstr>Плавание</vt:lpstr>
      <vt:lpstr>Отгадай загадку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Какой предмет для какого вида спорта?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спорта подготовительная группа.</dc:title>
  <dc:creator>АсКомп</dc:creator>
  <cp:lastModifiedBy>Анастасия Кузнецова</cp:lastModifiedBy>
  <cp:revision>57</cp:revision>
  <dcterms:created xsi:type="dcterms:W3CDTF">2013-08-01T10:17:40Z</dcterms:created>
  <dcterms:modified xsi:type="dcterms:W3CDTF">2017-01-24T15:39:05Z</dcterms:modified>
</cp:coreProperties>
</file>