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222"/>
    <a:srgbClr val="EEECE1"/>
    <a:srgbClr val="4F81BD"/>
    <a:srgbClr val="FFFFFF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E4C73-99BC-47F6-8BE4-AE27C40B800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E6E51-590B-4EC1-B575-F84749B4E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0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E6E51-590B-4EC1-B575-F84749B4E8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3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6E51-590B-4EC1-B575-F84749B4E80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4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6E51-590B-4EC1-B575-F84749B4E80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5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91D4-471E-45C6-B715-D199D567F64C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8933-BE28-48EA-96B2-E78B5A7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91D4-471E-45C6-B715-D199D567F64C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8933-BE28-48EA-96B2-E78B5A7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91D4-471E-45C6-B715-D199D567F64C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8933-BE28-48EA-96B2-E78B5A7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91D4-471E-45C6-B715-D199D567F64C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8933-BE28-48EA-96B2-E78B5A7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EECE1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91D4-471E-45C6-B715-D199D567F64C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8933-BE28-48EA-96B2-E78B5A74C49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208" y="3429000"/>
            <a:ext cx="2016224" cy="2674686"/>
          </a:xfrm>
          <a:prstGeom prst="rect">
            <a:avLst/>
          </a:prstGeom>
        </p:spPr>
      </p:pic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84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  <a:tileRect/>
          </a:gradFill>
          <a:ln w="3175">
            <a:solidFill>
              <a:srgbClr val="385D8A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91D4-471E-45C6-B715-D199D567F64C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8933-BE28-48EA-96B2-E78B5A74C49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208" y="3429000"/>
            <a:ext cx="2016224" cy="2674686"/>
          </a:xfrm>
          <a:prstGeom prst="rect">
            <a:avLst/>
          </a:prstGeom>
        </p:spPr>
      </p:pic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84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  <a:tileRect/>
          </a:gradFill>
          <a:ln w="3175">
            <a:solidFill>
              <a:srgbClr val="385D8A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7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91D4-471E-45C6-B715-D199D567F64C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Зыбина Т.П.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E8933-BE28-48EA-96B2-E78B5A74C4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827584" y="1628800"/>
            <a:ext cx="5544616" cy="4176464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3295" y="3055001"/>
            <a:ext cx="2453161" cy="3254319"/>
          </a:xfrm>
          <a:prstGeom prst="rect">
            <a:avLst/>
          </a:prstGeom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84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  <a:tileRect/>
          </a:gradFill>
          <a:ln w="3175">
            <a:solidFill>
              <a:srgbClr val="385D8A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8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ng-mum.ru/wp-content/uploads/2012/05/123-300x300.png" TargetMode="External"/><Relationship Id="rId2" Type="http://schemas.openxmlformats.org/officeDocument/2006/relationships/hyperlink" Target="http://www.cpw.ac.th/image/Animals/an088.gi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s005.radikal.ru/i210/1109/ea/dbe1d29dd060.jpg" TargetMode="External"/><Relationship Id="rId5" Type="http://schemas.openxmlformats.org/officeDocument/2006/relationships/hyperlink" Target="http://prozailirika.ru/uploads/posts/2012-10/1349922948_0009-013-Prishjol-k-teremochku-Mishka.png" TargetMode="External"/><Relationship Id="rId4" Type="http://schemas.openxmlformats.org/officeDocument/2006/relationships/hyperlink" Target="http://img1.liveinternet.ru/images/attach/c/10/109/820/109820051_6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8136396" y="6237312"/>
            <a:ext cx="324036" cy="216024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136396" y="332656"/>
            <a:ext cx="468052" cy="360040"/>
          </a:xfrm>
          <a:prstGeom prst="mathMultiply">
            <a:avLst/>
          </a:prstGeom>
          <a:solidFill>
            <a:srgbClr val="EEECE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" action="ppaction://hlinkshowjump?jump=lastslide" highlightClick="1"/>
          </p:cNvPr>
          <p:cNvSpPr/>
          <p:nvPr/>
        </p:nvSpPr>
        <p:spPr>
          <a:xfrm>
            <a:off x="395536" y="332656"/>
            <a:ext cx="504056" cy="504056"/>
          </a:xfrm>
          <a:prstGeom prst="actionButtonInformation">
            <a:avLst/>
          </a:prstGeom>
          <a:solidFill>
            <a:srgbClr val="EEEC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73645" y="2031880"/>
            <a:ext cx="380660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425222"/>
                </a:solidFill>
              </a:rPr>
              <a:t>Интерактивная игра</a:t>
            </a:r>
            <a:endParaRPr lang="ru-RU" sz="2800" dirty="0">
              <a:solidFill>
                <a:srgbClr val="42522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9724" y="3051451"/>
            <a:ext cx="5014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28575">
                  <a:solidFill>
                    <a:srgbClr val="425222"/>
                  </a:solidFill>
                </a:ln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</a:rPr>
              <a:t>На лесной поляне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0491" y="4281127"/>
            <a:ext cx="453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425222"/>
                </a:solidFill>
              </a:rPr>
              <a:t>(сложение и вычитание в пределах 10)</a:t>
            </a:r>
          </a:p>
        </p:txBody>
      </p:sp>
    </p:spTree>
    <p:extLst>
      <p:ext uri="{BB962C8B-B14F-4D97-AF65-F5344CB8AC3E}">
        <p14:creationId xmlns:p14="http://schemas.microsoft.com/office/powerpoint/2010/main" val="249255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76672"/>
            <a:ext cx="3600400" cy="5976664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99579" y="2226969"/>
            <a:ext cx="945262" cy="945262"/>
            <a:chOff x="1106458" y="2636912"/>
            <a:chExt cx="945262" cy="9452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99169" y="2226969"/>
            <a:ext cx="945262" cy="945262"/>
            <a:chOff x="1106458" y="2636912"/>
            <a:chExt cx="945262" cy="9452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385" y="263691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98759" y="2226969"/>
            <a:ext cx="945262" cy="945262"/>
            <a:chOff x="1106458" y="2636912"/>
            <a:chExt cx="945262" cy="9452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99579" y="3225923"/>
            <a:ext cx="945262" cy="945262"/>
            <a:chOff x="1106458" y="2636912"/>
            <a:chExt cx="945262" cy="94526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99169" y="3225923"/>
            <a:ext cx="945262" cy="945262"/>
            <a:chOff x="1106458" y="2636912"/>
            <a:chExt cx="945262" cy="9452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8759" y="3225923"/>
            <a:ext cx="945262" cy="945262"/>
            <a:chOff x="1106458" y="2636912"/>
            <a:chExt cx="945262" cy="94526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99579" y="4234035"/>
            <a:ext cx="945262" cy="945262"/>
            <a:chOff x="1106458" y="2636912"/>
            <a:chExt cx="945262" cy="94526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99169" y="4234035"/>
            <a:ext cx="945262" cy="945262"/>
            <a:chOff x="1106458" y="2636912"/>
            <a:chExt cx="945262" cy="94526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98759" y="4234035"/>
            <a:ext cx="945262" cy="945262"/>
            <a:chOff x="1106458" y="2636912"/>
            <a:chExt cx="945262" cy="9452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sp>
        <p:nvSpPr>
          <p:cNvPr id="49" name="Прямоугольник 48">
            <a:hlinkClick r:id="" action="ppaction://hlinkshowjump?jump=nextslide">
              <a:snd r:embed="rId2" name="type.wav"/>
            </a:hlinkClick>
          </p:cNvPr>
          <p:cNvSpPr/>
          <p:nvPr/>
        </p:nvSpPr>
        <p:spPr>
          <a:xfrm>
            <a:off x="2267744" y="3203819"/>
            <a:ext cx="999590" cy="94526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10 - 5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1299579" y="5208793"/>
            <a:ext cx="945262" cy="978685"/>
            <a:chOff x="1106458" y="2636912"/>
            <a:chExt cx="945262" cy="978685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106458" y="2670335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60385" y="263691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61" name="задание"/>
          <p:cNvSpPr/>
          <p:nvPr/>
        </p:nvSpPr>
        <p:spPr>
          <a:xfrm>
            <a:off x="2299169" y="5242216"/>
            <a:ext cx="1944853" cy="94526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8992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76672"/>
            <a:ext cx="3600400" cy="5976664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лис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99579" y="2226969"/>
            <a:ext cx="945262" cy="945262"/>
            <a:chOff x="1106458" y="2636912"/>
            <a:chExt cx="945262" cy="9452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99169" y="2226969"/>
            <a:ext cx="945262" cy="945262"/>
            <a:chOff x="1106458" y="2636912"/>
            <a:chExt cx="945262" cy="9452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385" y="263691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98759" y="2226969"/>
            <a:ext cx="945262" cy="945262"/>
            <a:chOff x="1106458" y="2636912"/>
            <a:chExt cx="945262" cy="9452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99579" y="3225923"/>
            <a:ext cx="945262" cy="945262"/>
            <a:chOff x="1106458" y="2636912"/>
            <a:chExt cx="945262" cy="94526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99169" y="3225923"/>
            <a:ext cx="945262" cy="945262"/>
            <a:chOff x="1106458" y="2636912"/>
            <a:chExt cx="945262" cy="9452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8759" y="3225923"/>
            <a:ext cx="945262" cy="945262"/>
            <a:chOff x="1106458" y="2636912"/>
            <a:chExt cx="945262" cy="94526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99579" y="4234035"/>
            <a:ext cx="945262" cy="945262"/>
            <a:chOff x="1106458" y="2636912"/>
            <a:chExt cx="945262" cy="94526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99169" y="4234035"/>
            <a:ext cx="945262" cy="945262"/>
            <a:chOff x="1106458" y="2636912"/>
            <a:chExt cx="945262" cy="94526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98759" y="4234035"/>
            <a:ext cx="945262" cy="945262"/>
            <a:chOff x="1106458" y="2636912"/>
            <a:chExt cx="945262" cy="9452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sp>
        <p:nvSpPr>
          <p:cNvPr id="56" name="Скругленный прямоугольник 55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+ 7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1299579" y="5208793"/>
            <a:ext cx="945262" cy="978685"/>
            <a:chOff x="1106458" y="2636912"/>
            <a:chExt cx="945262" cy="978685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106458" y="2670335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60385" y="263691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61" name="задание"/>
          <p:cNvSpPr/>
          <p:nvPr/>
        </p:nvSpPr>
        <p:spPr>
          <a:xfrm>
            <a:off x="2299169" y="5242216"/>
            <a:ext cx="1944853" cy="94526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задание</a:t>
            </a:r>
          </a:p>
        </p:txBody>
      </p:sp>
      <p:sp>
        <p:nvSpPr>
          <p:cNvPr id="49" name="Прямоугольник 48">
            <a:hlinkClick r:id="" action="ppaction://hlinkshowjump?jump=nextslide">
              <a:snd r:embed="rId2" name="type.wav"/>
            </a:hlinkClick>
          </p:cNvPr>
          <p:cNvSpPr/>
          <p:nvPr/>
        </p:nvSpPr>
        <p:spPr>
          <a:xfrm>
            <a:off x="1268154" y="5220043"/>
            <a:ext cx="999590" cy="94526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790852"/>
            <a:ext cx="2374454" cy="237445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971600" y="476672"/>
            <a:ext cx="3600400" cy="5976664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лиса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99579" y="2226969"/>
            <a:ext cx="945262" cy="945262"/>
            <a:chOff x="1106458" y="2636912"/>
            <a:chExt cx="945262" cy="9452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99169" y="2226969"/>
            <a:ext cx="945262" cy="945262"/>
            <a:chOff x="1106458" y="2636912"/>
            <a:chExt cx="945262" cy="9452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385" y="263691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98759" y="2226969"/>
            <a:ext cx="945262" cy="945262"/>
            <a:chOff x="1106458" y="2636912"/>
            <a:chExt cx="945262" cy="9452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99579" y="3225923"/>
            <a:ext cx="945262" cy="945262"/>
            <a:chOff x="1106458" y="2636912"/>
            <a:chExt cx="945262" cy="94526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99169" y="3225923"/>
            <a:ext cx="945262" cy="945262"/>
            <a:chOff x="1106458" y="2636912"/>
            <a:chExt cx="945262" cy="9452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8759" y="3225923"/>
            <a:ext cx="945262" cy="945262"/>
            <a:chOff x="1106458" y="2636912"/>
            <a:chExt cx="945262" cy="94526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99579" y="4234035"/>
            <a:ext cx="945262" cy="945262"/>
            <a:chOff x="1106458" y="2636912"/>
            <a:chExt cx="945262" cy="94526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99169" y="4234035"/>
            <a:ext cx="945262" cy="945262"/>
            <a:chOff x="1106458" y="2636912"/>
            <a:chExt cx="945262" cy="94526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98759" y="4234035"/>
            <a:ext cx="945262" cy="945262"/>
            <a:chOff x="1106458" y="2636912"/>
            <a:chExt cx="945262" cy="9452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299579" y="5208793"/>
            <a:ext cx="945262" cy="978685"/>
            <a:chOff x="1106458" y="2636912"/>
            <a:chExt cx="945262" cy="978685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106458" y="2670335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60385" y="263691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56" name="задание"/>
          <p:cNvSpPr/>
          <p:nvPr/>
        </p:nvSpPr>
        <p:spPr>
          <a:xfrm>
            <a:off x="2299169" y="5243948"/>
            <a:ext cx="1944853" cy="94526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задание</a:t>
            </a:r>
          </a:p>
        </p:txBody>
      </p:sp>
      <p:sp>
        <p:nvSpPr>
          <p:cNvPr id="59" name="Стрелка вправо с вырезом 58">
            <a:hlinkClick r:id="" action="ppaction://hlinkshowjump?jump=nextslide"/>
          </p:cNvPr>
          <p:cNvSpPr/>
          <p:nvPr/>
        </p:nvSpPr>
        <p:spPr>
          <a:xfrm>
            <a:off x="8136396" y="6237312"/>
            <a:ext cx="324036" cy="216024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5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4.07407E-6 L 0.32292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76672"/>
            <a:ext cx="3600400" cy="5976664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6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99579" y="2226969"/>
            <a:ext cx="945262" cy="945262"/>
            <a:chOff x="1106458" y="2636912"/>
            <a:chExt cx="945262" cy="9452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99169" y="2226969"/>
            <a:ext cx="945262" cy="945262"/>
            <a:chOff x="1106458" y="2636912"/>
            <a:chExt cx="945262" cy="9452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385" y="263691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98759" y="2226969"/>
            <a:ext cx="945262" cy="945262"/>
            <a:chOff x="1106458" y="2636912"/>
            <a:chExt cx="945262" cy="9452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99579" y="3225923"/>
            <a:ext cx="945262" cy="945262"/>
            <a:chOff x="1106458" y="2636912"/>
            <a:chExt cx="945262" cy="94526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99169" y="3225923"/>
            <a:ext cx="945262" cy="945262"/>
            <a:chOff x="1106458" y="2636912"/>
            <a:chExt cx="945262" cy="9452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8759" y="3225923"/>
            <a:ext cx="945262" cy="945262"/>
            <a:chOff x="1106458" y="2636912"/>
            <a:chExt cx="945262" cy="94526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99579" y="4234035"/>
            <a:ext cx="945262" cy="945262"/>
            <a:chOff x="1106458" y="2636912"/>
            <a:chExt cx="945262" cy="94526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99169" y="4234035"/>
            <a:ext cx="945262" cy="945262"/>
            <a:chOff x="1106458" y="2636912"/>
            <a:chExt cx="945262" cy="94526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98759" y="4234035"/>
            <a:ext cx="945262" cy="945262"/>
            <a:chOff x="1106458" y="2636912"/>
            <a:chExt cx="945262" cy="9452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sp>
        <p:nvSpPr>
          <p:cNvPr id="49" name="Прямоугольник 48">
            <a:hlinkClick r:id="" action="ppaction://hlinkshowjump?jump=nextslide">
              <a:snd r:embed="rId2" name="type.wav"/>
            </a:hlinkClick>
          </p:cNvPr>
          <p:cNvSpPr/>
          <p:nvPr/>
        </p:nvSpPr>
        <p:spPr>
          <a:xfrm>
            <a:off x="1268154" y="2195707"/>
            <a:ext cx="999590" cy="94526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10 - 9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1299579" y="5208793"/>
            <a:ext cx="945262" cy="978685"/>
            <a:chOff x="1106458" y="2636912"/>
            <a:chExt cx="945262" cy="978685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106458" y="2670335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60385" y="263691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61" name="задание"/>
          <p:cNvSpPr/>
          <p:nvPr/>
        </p:nvSpPr>
        <p:spPr>
          <a:xfrm>
            <a:off x="2299169" y="5242216"/>
            <a:ext cx="1944853" cy="94526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304682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76672"/>
            <a:ext cx="3600400" cy="5976664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99579" y="2226969"/>
            <a:ext cx="945262" cy="945262"/>
            <a:chOff x="1106458" y="2636912"/>
            <a:chExt cx="945262" cy="9452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99169" y="2226969"/>
            <a:ext cx="945262" cy="945262"/>
            <a:chOff x="1106458" y="2636912"/>
            <a:chExt cx="945262" cy="9452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385" y="263691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98759" y="2226969"/>
            <a:ext cx="945262" cy="945262"/>
            <a:chOff x="1106458" y="2636912"/>
            <a:chExt cx="945262" cy="9452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99579" y="3225923"/>
            <a:ext cx="945262" cy="945262"/>
            <a:chOff x="1106458" y="2636912"/>
            <a:chExt cx="945262" cy="94526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99169" y="3225923"/>
            <a:ext cx="945262" cy="945262"/>
            <a:chOff x="1106458" y="2636912"/>
            <a:chExt cx="945262" cy="9452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8759" y="3225923"/>
            <a:ext cx="945262" cy="945262"/>
            <a:chOff x="1106458" y="2636912"/>
            <a:chExt cx="945262" cy="94526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99579" y="4234035"/>
            <a:ext cx="945262" cy="945262"/>
            <a:chOff x="1106458" y="2636912"/>
            <a:chExt cx="945262" cy="94526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99169" y="4234035"/>
            <a:ext cx="945262" cy="945262"/>
            <a:chOff x="1106458" y="2636912"/>
            <a:chExt cx="945262" cy="94526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98759" y="4234035"/>
            <a:ext cx="945262" cy="945262"/>
            <a:chOff x="1106458" y="2636912"/>
            <a:chExt cx="945262" cy="9452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sp>
        <p:nvSpPr>
          <p:cNvPr id="49" name="Прямоугольник 48">
            <a:hlinkClick r:id="" action="ppaction://hlinkshowjump?jump=nextslide">
              <a:snd r:embed="rId3" name="type.wav"/>
            </a:hlinkClick>
          </p:cNvPr>
          <p:cNvSpPr/>
          <p:nvPr/>
        </p:nvSpPr>
        <p:spPr>
          <a:xfrm>
            <a:off x="3275856" y="3203819"/>
            <a:ext cx="999590" cy="94526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1299579" y="5208793"/>
            <a:ext cx="945262" cy="978685"/>
            <a:chOff x="1106458" y="2636912"/>
            <a:chExt cx="945262" cy="978685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106458" y="2670335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60385" y="263691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61" name="задание"/>
          <p:cNvSpPr/>
          <p:nvPr/>
        </p:nvSpPr>
        <p:spPr>
          <a:xfrm>
            <a:off x="2299169" y="5242216"/>
            <a:ext cx="1944853" cy="94526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682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76672"/>
            <a:ext cx="3600400" cy="5976664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99579" y="2226969"/>
            <a:ext cx="945262" cy="945262"/>
            <a:chOff x="1106458" y="2636912"/>
            <a:chExt cx="945262" cy="9452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99169" y="2226969"/>
            <a:ext cx="945262" cy="945262"/>
            <a:chOff x="1106458" y="2636912"/>
            <a:chExt cx="945262" cy="9452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385" y="263691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98759" y="2226969"/>
            <a:ext cx="945262" cy="945262"/>
            <a:chOff x="1106458" y="2636912"/>
            <a:chExt cx="945262" cy="9452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99579" y="3225923"/>
            <a:ext cx="945262" cy="945262"/>
            <a:chOff x="1106458" y="2636912"/>
            <a:chExt cx="945262" cy="94526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99169" y="3225923"/>
            <a:ext cx="945262" cy="945262"/>
            <a:chOff x="1106458" y="2636912"/>
            <a:chExt cx="945262" cy="9452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8759" y="3225923"/>
            <a:ext cx="945262" cy="945262"/>
            <a:chOff x="1106458" y="2636912"/>
            <a:chExt cx="945262" cy="94526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99579" y="4234035"/>
            <a:ext cx="945262" cy="945262"/>
            <a:chOff x="1106458" y="2636912"/>
            <a:chExt cx="945262" cy="94526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99169" y="4234035"/>
            <a:ext cx="945262" cy="945262"/>
            <a:chOff x="1106458" y="2636912"/>
            <a:chExt cx="945262" cy="94526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98759" y="4234035"/>
            <a:ext cx="945262" cy="945262"/>
            <a:chOff x="1106458" y="2636912"/>
            <a:chExt cx="945262" cy="9452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sp>
        <p:nvSpPr>
          <p:cNvPr id="49" name="Прямоугольник 48">
            <a:hlinkClick r:id="" action="ppaction://hlinkshowjump?jump=nextslide">
              <a:snd r:embed="rId2" name="type.wav"/>
            </a:hlinkClick>
          </p:cNvPr>
          <p:cNvSpPr/>
          <p:nvPr/>
        </p:nvSpPr>
        <p:spPr>
          <a:xfrm>
            <a:off x="2276266" y="2195707"/>
            <a:ext cx="999590" cy="94526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9 - 7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1299579" y="5208793"/>
            <a:ext cx="945262" cy="978685"/>
            <a:chOff x="1106458" y="2636912"/>
            <a:chExt cx="945262" cy="978685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106458" y="2670335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60385" y="263691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61" name="задание"/>
          <p:cNvSpPr/>
          <p:nvPr/>
        </p:nvSpPr>
        <p:spPr>
          <a:xfrm>
            <a:off x="2299169" y="5242216"/>
            <a:ext cx="1944853" cy="94526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222973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76672"/>
            <a:ext cx="3600400" cy="5976664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99579" y="2226969"/>
            <a:ext cx="945262" cy="945262"/>
            <a:chOff x="1106458" y="2636912"/>
            <a:chExt cx="945262" cy="9452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99169" y="2226969"/>
            <a:ext cx="945262" cy="945262"/>
            <a:chOff x="1106458" y="2636912"/>
            <a:chExt cx="945262" cy="9452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385" y="263691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98759" y="2226969"/>
            <a:ext cx="945262" cy="945262"/>
            <a:chOff x="1106458" y="2636912"/>
            <a:chExt cx="945262" cy="9452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99579" y="3225923"/>
            <a:ext cx="945262" cy="945262"/>
            <a:chOff x="1106458" y="2636912"/>
            <a:chExt cx="945262" cy="94526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99169" y="3225923"/>
            <a:ext cx="945262" cy="945262"/>
            <a:chOff x="1106458" y="2636912"/>
            <a:chExt cx="945262" cy="9452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8759" y="3225923"/>
            <a:ext cx="945262" cy="945262"/>
            <a:chOff x="1106458" y="2636912"/>
            <a:chExt cx="945262" cy="94526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99579" y="4234035"/>
            <a:ext cx="945262" cy="945262"/>
            <a:chOff x="1106458" y="2636912"/>
            <a:chExt cx="945262" cy="94526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99169" y="4234035"/>
            <a:ext cx="945262" cy="945262"/>
            <a:chOff x="1106458" y="2636912"/>
            <a:chExt cx="945262" cy="94526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98759" y="4234035"/>
            <a:ext cx="945262" cy="945262"/>
            <a:chOff x="1106458" y="2636912"/>
            <a:chExt cx="945262" cy="9452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sp>
        <p:nvSpPr>
          <p:cNvPr id="49" name="Прямоугольник 48">
            <a:hlinkClick r:id="" action="ppaction://hlinkshowjump?jump=nextslide">
              <a:snd r:embed="rId2" name="type.wav"/>
            </a:hlinkClick>
          </p:cNvPr>
          <p:cNvSpPr/>
          <p:nvPr/>
        </p:nvSpPr>
        <p:spPr>
          <a:xfrm>
            <a:off x="2276266" y="4211931"/>
            <a:ext cx="999590" cy="94526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+ 6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1299579" y="5208793"/>
            <a:ext cx="945262" cy="978685"/>
            <a:chOff x="1106458" y="2636912"/>
            <a:chExt cx="945262" cy="978685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106458" y="2670335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60385" y="263691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61" name="задание"/>
          <p:cNvSpPr/>
          <p:nvPr/>
        </p:nvSpPr>
        <p:spPr>
          <a:xfrm>
            <a:off x="2299169" y="5242216"/>
            <a:ext cx="1944853" cy="94526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7199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49088"/>
            <a:ext cx="1815349" cy="260200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971600" y="476672"/>
            <a:ext cx="3600400" cy="5976664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волк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99579" y="2226969"/>
            <a:ext cx="945262" cy="945262"/>
            <a:chOff x="1106458" y="2636912"/>
            <a:chExt cx="945262" cy="9452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99169" y="2226969"/>
            <a:ext cx="945262" cy="945262"/>
            <a:chOff x="1106458" y="2636912"/>
            <a:chExt cx="945262" cy="9452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385" y="263691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98759" y="2226969"/>
            <a:ext cx="945262" cy="945262"/>
            <a:chOff x="1106458" y="2636912"/>
            <a:chExt cx="945262" cy="9452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99579" y="3225923"/>
            <a:ext cx="945262" cy="945262"/>
            <a:chOff x="1106458" y="2636912"/>
            <a:chExt cx="945262" cy="94526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99169" y="3225923"/>
            <a:ext cx="945262" cy="945262"/>
            <a:chOff x="1106458" y="2636912"/>
            <a:chExt cx="945262" cy="9452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8759" y="3225923"/>
            <a:ext cx="945262" cy="945262"/>
            <a:chOff x="1106458" y="2636912"/>
            <a:chExt cx="945262" cy="94526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99579" y="4234035"/>
            <a:ext cx="945262" cy="945262"/>
            <a:chOff x="1106458" y="2636912"/>
            <a:chExt cx="945262" cy="94526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99169" y="4234035"/>
            <a:ext cx="945262" cy="945262"/>
            <a:chOff x="1106458" y="2636912"/>
            <a:chExt cx="945262" cy="94526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98759" y="4234035"/>
            <a:ext cx="945262" cy="945262"/>
            <a:chOff x="1106458" y="2636912"/>
            <a:chExt cx="945262" cy="9452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299579" y="5208793"/>
            <a:ext cx="945262" cy="978685"/>
            <a:chOff x="1106458" y="2636912"/>
            <a:chExt cx="945262" cy="978685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1106458" y="2670335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60385" y="263691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63" name="задание"/>
          <p:cNvSpPr/>
          <p:nvPr/>
        </p:nvSpPr>
        <p:spPr>
          <a:xfrm>
            <a:off x="2299169" y="5242216"/>
            <a:ext cx="1944853" cy="94526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задание</a:t>
            </a:r>
          </a:p>
        </p:txBody>
      </p:sp>
      <p:sp>
        <p:nvSpPr>
          <p:cNvPr id="64" name="Стрелка вправо с вырезом 63">
            <a:hlinkClick r:id="" action="ppaction://hlinkshowjump?jump=nextslide"/>
          </p:cNvPr>
          <p:cNvSpPr/>
          <p:nvPr/>
        </p:nvSpPr>
        <p:spPr>
          <a:xfrm>
            <a:off x="8136396" y="6237312"/>
            <a:ext cx="324036" cy="216024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4.07407E-6 L 0.32292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78380" y="4113747"/>
            <a:ext cx="1661274" cy="21936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932964"/>
            <a:ext cx="2374454" cy="2374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717032"/>
            <a:ext cx="1815349" cy="2602002"/>
          </a:xfrm>
          <a:prstGeom prst="rect">
            <a:avLst/>
          </a:prstGeom>
        </p:spPr>
      </p:pic>
      <p:sp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8136396" y="6237312"/>
            <a:ext cx="468052" cy="360040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3186192" y="1534221"/>
            <a:ext cx="3384376" cy="1656184"/>
          </a:xfrm>
          <a:prstGeom prst="cloudCallout">
            <a:avLst>
              <a:gd name="adj1" fmla="val 52813"/>
              <a:gd name="adj2" fmla="val 82981"/>
            </a:avLst>
          </a:prstGeom>
          <a:solidFill>
            <a:srgbClr val="EEECE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425222"/>
                </a:solidFill>
              </a:rPr>
              <a:t>Мои друзья!</a:t>
            </a:r>
          </a:p>
        </p:txBody>
      </p:sp>
    </p:spTree>
    <p:extLst>
      <p:ext uri="{BB962C8B-B14F-4D97-AF65-F5344CB8AC3E}">
        <p14:creationId xmlns:p14="http://schemas.microsoft.com/office/powerpoint/2010/main" val="31874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932954"/>
            <a:ext cx="807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hlinkClick r:id="rId2"/>
              </a:rPr>
              <a:t>Волк</a:t>
            </a:r>
            <a:endParaRPr lang="ru-RU" sz="2400" dirty="0">
              <a:solidFill>
                <a:srgbClr val="4F81B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69992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hlinkClick r:id="rId3"/>
              </a:rPr>
              <a:t>Лиса</a:t>
            </a:r>
            <a:r>
              <a:rPr lang="ru-RU" sz="2400" dirty="0">
                <a:solidFill>
                  <a:srgbClr val="4F81BD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346689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hlinkClick r:id="rId4"/>
              </a:rPr>
              <a:t>Заяц</a:t>
            </a:r>
            <a:endParaRPr lang="ru-RU" sz="2400" dirty="0">
              <a:solidFill>
                <a:srgbClr val="4F81B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23386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hlinkClick r:id="rId5"/>
              </a:rPr>
              <a:t>Медведь</a:t>
            </a:r>
            <a:endParaRPr lang="ru-RU" sz="2400" dirty="0">
              <a:solidFill>
                <a:srgbClr val="4F81B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6598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hlinkClick r:id="rId6"/>
              </a:rPr>
              <a:t>Фон</a:t>
            </a:r>
            <a:endParaRPr lang="ru-RU" sz="2400" dirty="0">
              <a:solidFill>
                <a:srgbClr val="4F81BD"/>
              </a:solidFill>
            </a:endParaRPr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395536" y="332656"/>
            <a:ext cx="504056" cy="504056"/>
          </a:xfrm>
          <a:prstGeom prst="actionButtonHome">
            <a:avLst/>
          </a:prstGeom>
          <a:solidFill>
            <a:srgbClr val="EEEC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F81BD"/>
              </a:solidFill>
            </a:endParaRPr>
          </a:p>
        </p:txBody>
      </p:sp>
      <p:sp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8136396" y="332656"/>
            <a:ext cx="468052" cy="360040"/>
          </a:xfrm>
          <a:prstGeom prst="mathMultiply">
            <a:avLst/>
          </a:prstGeom>
          <a:solidFill>
            <a:srgbClr val="EEECE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2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" action="ppaction://hlinkshowjump?jump=nextslide"/>
          </p:cNvPr>
          <p:cNvSpPr/>
          <p:nvPr/>
        </p:nvSpPr>
        <p:spPr>
          <a:xfrm>
            <a:off x="8136396" y="6237312"/>
            <a:ext cx="324036" cy="216024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2459" y="347166"/>
            <a:ext cx="668580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Ребята!</a:t>
            </a:r>
          </a:p>
          <a:p>
            <a:pPr algn="ctr"/>
            <a:r>
              <a:rPr lang="ru-RU" sz="2800" b="1" dirty="0">
                <a:solidFill>
                  <a:srgbClr val="425222"/>
                </a:solidFill>
              </a:rPr>
              <a:t>Ко мне в гости пришли мои друзья.</a:t>
            </a:r>
          </a:p>
          <a:p>
            <a:pPr algn="ctr"/>
            <a:r>
              <a:rPr lang="ru-RU" sz="2800" b="1" dirty="0">
                <a:solidFill>
                  <a:srgbClr val="425222"/>
                </a:solidFill>
              </a:rPr>
              <a:t>Хотите с ними познакомиться?</a:t>
            </a:r>
          </a:p>
          <a:p>
            <a:pPr algn="ctr"/>
            <a:r>
              <a:rPr lang="ru-RU" sz="2800" b="1" dirty="0">
                <a:solidFill>
                  <a:srgbClr val="425222"/>
                </a:solidFill>
              </a:rPr>
              <a:t>Для этого нужно решить примеры.</a:t>
            </a:r>
          </a:p>
          <a:p>
            <a:pPr algn="ctr"/>
            <a:endParaRPr lang="ru-RU" sz="2800" b="1" dirty="0">
              <a:solidFill>
                <a:srgbClr val="425222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425222"/>
                </a:solidFill>
              </a:rPr>
              <a:t>Нажмите на кнопку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425222"/>
                </a:solidFill>
              </a:rPr>
              <a:t>Посчитайте, нажмите на кнопку-ответ</a:t>
            </a:r>
          </a:p>
          <a:p>
            <a:r>
              <a:rPr lang="ru-RU" sz="2800" b="1" dirty="0">
                <a:solidFill>
                  <a:srgbClr val="425222"/>
                </a:solidFill>
              </a:rPr>
              <a:t>      на калькуляторе.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425222"/>
                </a:solidFill>
              </a:rPr>
              <a:t>Если сосчитали верно, появится буква.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425222"/>
                </a:solidFill>
              </a:rPr>
              <a:t>Выполните все задания и вы узнаете,</a:t>
            </a:r>
          </a:p>
          <a:p>
            <a:r>
              <a:rPr lang="ru-RU" sz="2800" b="1" dirty="0">
                <a:solidFill>
                  <a:srgbClr val="425222"/>
                </a:solidFill>
              </a:rPr>
              <a:t>      кто мои друзья.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Желаю удачи!</a:t>
            </a:r>
          </a:p>
        </p:txBody>
      </p:sp>
      <p:sp>
        <p:nvSpPr>
          <p:cNvPr id="5" name="задание"/>
          <p:cNvSpPr/>
          <p:nvPr/>
        </p:nvSpPr>
        <p:spPr>
          <a:xfrm>
            <a:off x="4005399" y="2450518"/>
            <a:ext cx="1840785" cy="560943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7175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76672"/>
            <a:ext cx="3600400" cy="5976664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99579" y="2226969"/>
            <a:ext cx="945262" cy="945262"/>
            <a:chOff x="1106458" y="2636912"/>
            <a:chExt cx="945262" cy="9452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99169" y="2226969"/>
            <a:ext cx="945262" cy="945262"/>
            <a:chOff x="1106458" y="2636912"/>
            <a:chExt cx="945262" cy="9452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385" y="263691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98759" y="2226969"/>
            <a:ext cx="945262" cy="945262"/>
            <a:chOff x="1106458" y="2636912"/>
            <a:chExt cx="945262" cy="9452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99579" y="3225923"/>
            <a:ext cx="945262" cy="945262"/>
            <a:chOff x="1106458" y="2636912"/>
            <a:chExt cx="945262" cy="94526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99169" y="3225923"/>
            <a:ext cx="945262" cy="945262"/>
            <a:chOff x="1106458" y="2636912"/>
            <a:chExt cx="945262" cy="9452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8759" y="3225923"/>
            <a:ext cx="945262" cy="945262"/>
            <a:chOff x="1106458" y="2636912"/>
            <a:chExt cx="945262" cy="94526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99579" y="4234035"/>
            <a:ext cx="945262" cy="945262"/>
            <a:chOff x="1106458" y="2636912"/>
            <a:chExt cx="945262" cy="94526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99169" y="4234035"/>
            <a:ext cx="945262" cy="945262"/>
            <a:chOff x="1106458" y="2636912"/>
            <a:chExt cx="945262" cy="94526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98759" y="4234035"/>
            <a:ext cx="945262" cy="945262"/>
            <a:chOff x="1106458" y="2636912"/>
            <a:chExt cx="945262" cy="9452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299579" y="5208793"/>
            <a:ext cx="945262" cy="978685"/>
            <a:chOff x="1106458" y="2636912"/>
            <a:chExt cx="945262" cy="978685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106458" y="2670335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60385" y="263691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49" name="Прямоугольник 48">
            <a:hlinkClick r:id="" action="ppaction://hlinkshowjump?jump=nextslide">
              <a:snd r:embed="rId2" name="type.wav"/>
            </a:hlinkClick>
          </p:cNvPr>
          <p:cNvSpPr/>
          <p:nvPr/>
        </p:nvSpPr>
        <p:spPr>
          <a:xfrm>
            <a:off x="1301982" y="3212976"/>
            <a:ext cx="999590" cy="94526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задание"/>
          <p:cNvSpPr/>
          <p:nvPr/>
        </p:nvSpPr>
        <p:spPr>
          <a:xfrm>
            <a:off x="2299167" y="5242216"/>
            <a:ext cx="1944853" cy="94526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задание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10 - 6</a:t>
            </a:r>
          </a:p>
        </p:txBody>
      </p:sp>
    </p:spTree>
    <p:extLst>
      <p:ext uri="{BB962C8B-B14F-4D97-AF65-F5344CB8AC3E}">
        <p14:creationId xmlns:p14="http://schemas.microsoft.com/office/powerpoint/2010/main" val="8997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76672"/>
            <a:ext cx="3600400" cy="5976664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99579" y="2226969"/>
            <a:ext cx="945262" cy="945262"/>
            <a:chOff x="1106458" y="2636912"/>
            <a:chExt cx="945262" cy="9452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99169" y="2226969"/>
            <a:ext cx="945262" cy="945262"/>
            <a:chOff x="1106458" y="2636912"/>
            <a:chExt cx="945262" cy="9452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385" y="263691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98759" y="2226969"/>
            <a:ext cx="945262" cy="945262"/>
            <a:chOff x="1106458" y="2636912"/>
            <a:chExt cx="945262" cy="9452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99579" y="3225923"/>
            <a:ext cx="945262" cy="945262"/>
            <a:chOff x="1106458" y="2636912"/>
            <a:chExt cx="945262" cy="94526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99169" y="3225923"/>
            <a:ext cx="945262" cy="945262"/>
            <a:chOff x="1106458" y="2636912"/>
            <a:chExt cx="945262" cy="9452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8759" y="3225923"/>
            <a:ext cx="945262" cy="945262"/>
            <a:chOff x="1106458" y="2636912"/>
            <a:chExt cx="945262" cy="94526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99579" y="4234035"/>
            <a:ext cx="945262" cy="945262"/>
            <a:chOff x="1106458" y="2636912"/>
            <a:chExt cx="945262" cy="94526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99169" y="4234035"/>
            <a:ext cx="945262" cy="945262"/>
            <a:chOff x="1106458" y="2636912"/>
            <a:chExt cx="945262" cy="94526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98759" y="4234035"/>
            <a:ext cx="945262" cy="945262"/>
            <a:chOff x="1106458" y="2636912"/>
            <a:chExt cx="945262" cy="9452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299579" y="5208793"/>
            <a:ext cx="945262" cy="978685"/>
            <a:chOff x="1106458" y="2636912"/>
            <a:chExt cx="945262" cy="978685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106458" y="2670335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60385" y="263691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49" name="Прямоугольник 48">
            <a:hlinkClick r:id="" action="ppaction://hlinkshowjump?jump=nextslide">
              <a:snd r:embed="rId2" name="type.wav"/>
            </a:hlinkClick>
          </p:cNvPr>
          <p:cNvSpPr/>
          <p:nvPr/>
        </p:nvSpPr>
        <p:spPr>
          <a:xfrm>
            <a:off x="1299579" y="5220043"/>
            <a:ext cx="999590" cy="94526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задание"/>
          <p:cNvSpPr/>
          <p:nvPr/>
        </p:nvSpPr>
        <p:spPr>
          <a:xfrm>
            <a:off x="2299168" y="5242216"/>
            <a:ext cx="1944853" cy="94526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задание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+ 8</a:t>
            </a:r>
          </a:p>
        </p:txBody>
      </p:sp>
    </p:spTree>
    <p:extLst>
      <p:ext uri="{BB962C8B-B14F-4D97-AF65-F5344CB8AC3E}">
        <p14:creationId xmlns:p14="http://schemas.microsoft.com/office/powerpoint/2010/main" val="96344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76672"/>
            <a:ext cx="3600400" cy="5976664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99579" y="2226969"/>
            <a:ext cx="945262" cy="945262"/>
            <a:chOff x="1106458" y="2636912"/>
            <a:chExt cx="945262" cy="9452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99169" y="2226969"/>
            <a:ext cx="945262" cy="945262"/>
            <a:chOff x="1106458" y="2636912"/>
            <a:chExt cx="945262" cy="9452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385" y="263691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98759" y="2226969"/>
            <a:ext cx="945262" cy="945262"/>
            <a:chOff x="1106458" y="2636912"/>
            <a:chExt cx="945262" cy="9452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99579" y="3225923"/>
            <a:ext cx="945262" cy="945262"/>
            <a:chOff x="1106458" y="2636912"/>
            <a:chExt cx="945262" cy="94526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99169" y="3225923"/>
            <a:ext cx="945262" cy="945262"/>
            <a:chOff x="1106458" y="2636912"/>
            <a:chExt cx="945262" cy="9452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8759" y="3225923"/>
            <a:ext cx="945262" cy="945262"/>
            <a:chOff x="1106458" y="2636912"/>
            <a:chExt cx="945262" cy="94526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99579" y="4234035"/>
            <a:ext cx="945262" cy="945262"/>
            <a:chOff x="1106458" y="2636912"/>
            <a:chExt cx="945262" cy="94526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99169" y="4234035"/>
            <a:ext cx="945262" cy="945262"/>
            <a:chOff x="1106458" y="2636912"/>
            <a:chExt cx="945262" cy="94526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98759" y="4234035"/>
            <a:ext cx="945262" cy="945262"/>
            <a:chOff x="1106458" y="2636912"/>
            <a:chExt cx="945262" cy="9452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299579" y="5208793"/>
            <a:ext cx="945262" cy="978685"/>
            <a:chOff x="1106458" y="2636912"/>
            <a:chExt cx="945262" cy="978685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106458" y="2670335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60385" y="263691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49" name="Прямоугольник 48">
            <a:hlinkClick r:id="" action="ppaction://hlinkshowjump?jump=nextslide">
              <a:snd r:embed="rId2" name="type.wav"/>
            </a:hlinkClick>
          </p:cNvPr>
          <p:cNvSpPr/>
          <p:nvPr/>
        </p:nvSpPr>
        <p:spPr>
          <a:xfrm>
            <a:off x="3275856" y="2204864"/>
            <a:ext cx="999590" cy="94526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задание"/>
          <p:cNvSpPr/>
          <p:nvPr/>
        </p:nvSpPr>
        <p:spPr>
          <a:xfrm>
            <a:off x="2299169" y="5242216"/>
            <a:ext cx="1944853" cy="94526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задание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8 - 5</a:t>
            </a:r>
          </a:p>
        </p:txBody>
      </p:sp>
    </p:spTree>
    <p:extLst>
      <p:ext uri="{BB962C8B-B14F-4D97-AF65-F5344CB8AC3E}">
        <p14:creationId xmlns:p14="http://schemas.microsoft.com/office/powerpoint/2010/main" val="55115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76672"/>
            <a:ext cx="3600400" cy="5976664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99579" y="2226969"/>
            <a:ext cx="945262" cy="945262"/>
            <a:chOff x="1106458" y="2636912"/>
            <a:chExt cx="945262" cy="9452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99169" y="2226969"/>
            <a:ext cx="945262" cy="945262"/>
            <a:chOff x="1106458" y="2636912"/>
            <a:chExt cx="945262" cy="9452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385" y="263691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98759" y="2226969"/>
            <a:ext cx="945262" cy="945262"/>
            <a:chOff x="1106458" y="2636912"/>
            <a:chExt cx="945262" cy="9452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99579" y="3225923"/>
            <a:ext cx="945262" cy="945262"/>
            <a:chOff x="1106458" y="2636912"/>
            <a:chExt cx="945262" cy="94526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99169" y="3225923"/>
            <a:ext cx="945262" cy="945262"/>
            <a:chOff x="1106458" y="2636912"/>
            <a:chExt cx="945262" cy="9452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8759" y="3225923"/>
            <a:ext cx="945262" cy="945262"/>
            <a:chOff x="1106458" y="2636912"/>
            <a:chExt cx="945262" cy="94526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99579" y="4234035"/>
            <a:ext cx="945262" cy="945262"/>
            <a:chOff x="1106458" y="2636912"/>
            <a:chExt cx="945262" cy="94526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99169" y="4234035"/>
            <a:ext cx="945262" cy="945262"/>
            <a:chOff x="1106458" y="2636912"/>
            <a:chExt cx="945262" cy="94526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98759" y="4234035"/>
            <a:ext cx="945262" cy="945262"/>
            <a:chOff x="1106458" y="2636912"/>
            <a:chExt cx="945262" cy="9452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299579" y="5208793"/>
            <a:ext cx="945262" cy="978685"/>
            <a:chOff x="1106458" y="2636912"/>
            <a:chExt cx="945262" cy="978685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106458" y="2670335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60385" y="263691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49" name="Прямоугольник 48">
            <a:hlinkClick r:id="" action="ppaction://hlinkshowjump?jump=nextslide">
              <a:snd r:embed="rId2" name="type.wav"/>
            </a:hlinkClick>
          </p:cNvPr>
          <p:cNvSpPr/>
          <p:nvPr/>
        </p:nvSpPr>
        <p:spPr>
          <a:xfrm>
            <a:off x="3247929" y="4234035"/>
            <a:ext cx="999590" cy="94526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задание"/>
          <p:cNvSpPr/>
          <p:nvPr/>
        </p:nvSpPr>
        <p:spPr>
          <a:xfrm>
            <a:off x="2299169" y="5242216"/>
            <a:ext cx="1944853" cy="94526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задание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+ 7</a:t>
            </a:r>
          </a:p>
        </p:txBody>
      </p:sp>
    </p:spTree>
    <p:extLst>
      <p:ext uri="{BB962C8B-B14F-4D97-AF65-F5344CB8AC3E}">
        <p14:creationId xmlns:p14="http://schemas.microsoft.com/office/powerpoint/2010/main" val="22785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30606" y="4023356"/>
            <a:ext cx="1661274" cy="219367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971600" y="476672"/>
            <a:ext cx="3600400" cy="5976664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заяц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99579" y="2226969"/>
            <a:ext cx="945262" cy="945262"/>
            <a:chOff x="1106458" y="2636912"/>
            <a:chExt cx="945262" cy="9452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99169" y="2226969"/>
            <a:ext cx="945262" cy="945262"/>
            <a:chOff x="1106458" y="2636912"/>
            <a:chExt cx="945262" cy="9452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385" y="263691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98759" y="2226969"/>
            <a:ext cx="945262" cy="945262"/>
            <a:chOff x="1106458" y="2636912"/>
            <a:chExt cx="945262" cy="9452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99579" y="3225923"/>
            <a:ext cx="945262" cy="945262"/>
            <a:chOff x="1106458" y="2636912"/>
            <a:chExt cx="945262" cy="94526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99169" y="3225923"/>
            <a:ext cx="945262" cy="945262"/>
            <a:chOff x="1106458" y="2636912"/>
            <a:chExt cx="945262" cy="9452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8759" y="3225923"/>
            <a:ext cx="945262" cy="945262"/>
            <a:chOff x="1106458" y="2636912"/>
            <a:chExt cx="945262" cy="94526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99579" y="4234035"/>
            <a:ext cx="945262" cy="945262"/>
            <a:chOff x="1106458" y="2636912"/>
            <a:chExt cx="945262" cy="94526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99169" y="4234035"/>
            <a:ext cx="945262" cy="945262"/>
            <a:chOff x="1106458" y="2636912"/>
            <a:chExt cx="945262" cy="94526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98759" y="4234035"/>
            <a:ext cx="945262" cy="945262"/>
            <a:chOff x="1106458" y="2636912"/>
            <a:chExt cx="945262" cy="9452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299579" y="5212651"/>
            <a:ext cx="945262" cy="978685"/>
            <a:chOff x="1106458" y="2636912"/>
            <a:chExt cx="945262" cy="978685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106458" y="2670335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60385" y="263691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54" name="задание"/>
          <p:cNvSpPr/>
          <p:nvPr/>
        </p:nvSpPr>
        <p:spPr>
          <a:xfrm>
            <a:off x="2299169" y="5246074"/>
            <a:ext cx="1944853" cy="94526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задание</a:t>
            </a:r>
          </a:p>
        </p:txBody>
      </p:sp>
      <p:sp>
        <p:nvSpPr>
          <p:cNvPr id="57" name="Стрелка вправо с вырезом 56">
            <a:hlinkClick r:id="" action="ppaction://hlinkshowjump?jump=nextslide"/>
          </p:cNvPr>
          <p:cNvSpPr/>
          <p:nvPr/>
        </p:nvSpPr>
        <p:spPr>
          <a:xfrm>
            <a:off x="8136396" y="6237312"/>
            <a:ext cx="324036" cy="216024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4.07407E-6 L 0.32292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76672"/>
            <a:ext cx="3600400" cy="5976664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6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99579" y="2226969"/>
            <a:ext cx="945262" cy="945262"/>
            <a:chOff x="1106458" y="2636912"/>
            <a:chExt cx="945262" cy="9452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99169" y="2226969"/>
            <a:ext cx="945262" cy="945262"/>
            <a:chOff x="1106458" y="2636912"/>
            <a:chExt cx="945262" cy="9452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385" y="263691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98759" y="2226969"/>
            <a:ext cx="945262" cy="945262"/>
            <a:chOff x="1106458" y="2636912"/>
            <a:chExt cx="945262" cy="9452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99579" y="3225923"/>
            <a:ext cx="945262" cy="945262"/>
            <a:chOff x="1106458" y="2636912"/>
            <a:chExt cx="945262" cy="94526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99169" y="3225923"/>
            <a:ext cx="945262" cy="945262"/>
            <a:chOff x="1106458" y="2636912"/>
            <a:chExt cx="945262" cy="9452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8759" y="3225923"/>
            <a:ext cx="945262" cy="945262"/>
            <a:chOff x="1106458" y="2636912"/>
            <a:chExt cx="945262" cy="94526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99579" y="4234035"/>
            <a:ext cx="945262" cy="945262"/>
            <a:chOff x="1106458" y="2636912"/>
            <a:chExt cx="945262" cy="94526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99169" y="4234035"/>
            <a:ext cx="945262" cy="945262"/>
            <a:chOff x="1106458" y="2636912"/>
            <a:chExt cx="945262" cy="94526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98759" y="4234035"/>
            <a:ext cx="945262" cy="945262"/>
            <a:chOff x="1106458" y="2636912"/>
            <a:chExt cx="945262" cy="9452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sp>
        <p:nvSpPr>
          <p:cNvPr id="49" name="Прямоугольник 48">
            <a:hlinkClick r:id="" action="ppaction://hlinkshowjump?jump=nextslide">
              <a:snd r:embed="rId2" name="type.wav"/>
            </a:hlinkClick>
          </p:cNvPr>
          <p:cNvSpPr/>
          <p:nvPr/>
        </p:nvSpPr>
        <p:spPr>
          <a:xfrm>
            <a:off x="2276266" y="2195707"/>
            <a:ext cx="999590" cy="94526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10 - 8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1299579" y="5208793"/>
            <a:ext cx="945262" cy="978685"/>
            <a:chOff x="1106458" y="2636912"/>
            <a:chExt cx="945262" cy="978685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106458" y="2670335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60385" y="263691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61" name="задание"/>
          <p:cNvSpPr/>
          <p:nvPr/>
        </p:nvSpPr>
        <p:spPr>
          <a:xfrm>
            <a:off x="2299169" y="5242216"/>
            <a:ext cx="1944853" cy="94526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37747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76672"/>
            <a:ext cx="3600400" cy="5976664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99579" y="2226969"/>
            <a:ext cx="945262" cy="945262"/>
            <a:chOff x="1106458" y="2636912"/>
            <a:chExt cx="945262" cy="9452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99169" y="2226969"/>
            <a:ext cx="945262" cy="945262"/>
            <a:chOff x="1106458" y="2636912"/>
            <a:chExt cx="945262" cy="9452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385" y="263691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98759" y="2226969"/>
            <a:ext cx="945262" cy="945262"/>
            <a:chOff x="1106458" y="2636912"/>
            <a:chExt cx="945262" cy="9452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99579" y="3225923"/>
            <a:ext cx="945262" cy="945262"/>
            <a:chOff x="1106458" y="2636912"/>
            <a:chExt cx="945262" cy="94526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99169" y="3225923"/>
            <a:ext cx="945262" cy="945262"/>
            <a:chOff x="1106458" y="2636912"/>
            <a:chExt cx="945262" cy="9452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8759" y="3225923"/>
            <a:ext cx="945262" cy="945262"/>
            <a:chOff x="1106458" y="2636912"/>
            <a:chExt cx="945262" cy="94526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99579" y="4234035"/>
            <a:ext cx="945262" cy="945262"/>
            <a:chOff x="1106458" y="2636912"/>
            <a:chExt cx="945262" cy="94526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99169" y="4234035"/>
            <a:ext cx="945262" cy="945262"/>
            <a:chOff x="1106458" y="2636912"/>
            <a:chExt cx="945262" cy="94526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98759" y="4234035"/>
            <a:ext cx="945262" cy="945262"/>
            <a:chOff x="1106458" y="2636912"/>
            <a:chExt cx="945262" cy="9452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106458" y="2636912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0385" y="2636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sp>
        <p:nvSpPr>
          <p:cNvPr id="49" name="Прямоугольник 48">
            <a:hlinkClick r:id="" action="ppaction://hlinkshowjump?jump=nextslide">
              <a:snd r:embed="rId2" name="type.wav"/>
            </a:hlinkClick>
          </p:cNvPr>
          <p:cNvSpPr/>
          <p:nvPr/>
        </p:nvSpPr>
        <p:spPr>
          <a:xfrm>
            <a:off x="1268154" y="4211931"/>
            <a:ext cx="999590" cy="94526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23628" y="947305"/>
            <a:ext cx="309634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1299579" y="5208793"/>
            <a:ext cx="945262" cy="978685"/>
            <a:chOff x="1106458" y="2636912"/>
            <a:chExt cx="945262" cy="978685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106458" y="2670335"/>
              <a:ext cx="945262" cy="945262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60385" y="263691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61" name="задание"/>
          <p:cNvSpPr/>
          <p:nvPr/>
        </p:nvSpPr>
        <p:spPr>
          <a:xfrm>
            <a:off x="2299169" y="5242216"/>
            <a:ext cx="1944853" cy="94526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9599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293</Words>
  <Application>Microsoft Office PowerPoint</Application>
  <PresentationFormat>Экран (4:3)</PresentationFormat>
  <Paragraphs>214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Анастасия Кузнецова</cp:lastModifiedBy>
  <cp:revision>35</cp:revision>
  <dcterms:created xsi:type="dcterms:W3CDTF">2016-01-15T17:51:30Z</dcterms:created>
  <dcterms:modified xsi:type="dcterms:W3CDTF">2024-03-21T11:23:15Z</dcterms:modified>
</cp:coreProperties>
</file>