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5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5222"/>
    <a:srgbClr val="EEECE1"/>
    <a:srgbClr val="4F81BD"/>
    <a:srgbClr val="FFFFFF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E4C73-99BC-47F6-8BE4-AE27C40B800E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E6E51-590B-4EC1-B575-F84749B4E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903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E6E51-590B-4EC1-B575-F84749B4E80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135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E6E51-590B-4EC1-B575-F84749B4E80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344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E6E51-590B-4EC1-B575-F84749B4E80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355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91D4-471E-45C6-B715-D199D567F64C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8933-BE28-48EA-96B2-E78B5A74C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1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91D4-471E-45C6-B715-D199D567F64C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8933-BE28-48EA-96B2-E78B5A74C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0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91D4-471E-45C6-B715-D199D567F64C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8933-BE28-48EA-96B2-E78B5A74C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9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91D4-471E-45C6-B715-D199D567F64C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8933-BE28-48EA-96B2-E78B5A74C4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593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EECE1">
              <a:alpha val="7607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91D4-471E-45C6-B715-D199D567F64C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8933-BE28-48EA-96B2-E78B5A74C493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44208" y="3429000"/>
            <a:ext cx="2016224" cy="2674686"/>
          </a:xfrm>
          <a:prstGeom prst="rect">
            <a:avLst/>
          </a:prstGeom>
        </p:spPr>
      </p:pic>
      <p:sp>
        <p:nvSpPr>
          <p:cNvPr id="6" name="Рамка 5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3284"/>
            </a:avLst>
          </a:prstGeom>
          <a:gradFill flip="none"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8900000" scaled="1"/>
            <a:tileRect/>
          </a:gradFill>
          <a:ln w="3175">
            <a:solidFill>
              <a:srgbClr val="385D8A">
                <a:alpha val="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1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91D4-471E-45C6-B715-D199D567F64C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E8933-BE28-48EA-96B2-E78B5A74C493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44208" y="3429000"/>
            <a:ext cx="2016224" cy="2674686"/>
          </a:xfrm>
          <a:prstGeom prst="rect">
            <a:avLst/>
          </a:prstGeom>
        </p:spPr>
      </p:pic>
      <p:sp>
        <p:nvSpPr>
          <p:cNvPr id="6" name="Рамка 5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3284"/>
            </a:avLst>
          </a:prstGeom>
          <a:gradFill flip="none"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8900000" scaled="1"/>
            <a:tileRect/>
          </a:gradFill>
          <a:ln w="3175">
            <a:solidFill>
              <a:srgbClr val="385D8A">
                <a:alpha val="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87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D91D4-471E-45C6-B715-D199D567F64C}" type="datetimeFigureOut">
              <a:rPr lang="ru-RU" smtClean="0"/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ru-RU"/>
              <a:t>Зыбина Т.П.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E8933-BE28-48EA-96B2-E78B5A74C49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827584" y="1628800"/>
            <a:ext cx="5544616" cy="4176464"/>
          </a:xfrm>
          <a:prstGeom prst="round2DiagRect">
            <a:avLst/>
          </a:prstGeom>
          <a:solidFill>
            <a:schemeClr val="bg1"/>
          </a:solidFill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23295" y="3055001"/>
            <a:ext cx="2453161" cy="3254319"/>
          </a:xfrm>
          <a:prstGeom prst="rect">
            <a:avLst/>
          </a:prstGeom>
        </p:spPr>
      </p:pic>
      <p:sp>
        <p:nvSpPr>
          <p:cNvPr id="8" name="Рамка 7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3284"/>
            </a:avLst>
          </a:prstGeom>
          <a:gradFill flip="none"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8900000" scaled="1"/>
            <a:tileRect/>
          </a:gradFill>
          <a:ln w="3175">
            <a:solidFill>
              <a:srgbClr val="385D8A">
                <a:alpha val="0"/>
              </a:srgb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289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6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ng-mum.ru/wp-content/uploads/2012/05/123-300x300.png" TargetMode="External"/><Relationship Id="rId2" Type="http://schemas.openxmlformats.org/officeDocument/2006/relationships/hyperlink" Target="http://www.cpw.ac.th/image/Animals/an088.gif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s005.radikal.ru/i210/1109/ea/dbe1d29dd060.jpg" TargetMode="External"/><Relationship Id="rId5" Type="http://schemas.openxmlformats.org/officeDocument/2006/relationships/hyperlink" Target="http://prozailirika.ru/uploads/posts/2012-10/1349922948_0009-013-Prishjol-k-teremochku-Mishka.png" TargetMode="External"/><Relationship Id="rId4" Type="http://schemas.openxmlformats.org/officeDocument/2006/relationships/hyperlink" Target="http://img1.liveinternet.ru/images/attach/c/10/109/820/109820051_6.pn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с вырезом 3">
            <a:hlinkClick r:id="" action="ppaction://hlinkshowjump?jump=nextslide"/>
          </p:cNvPr>
          <p:cNvSpPr/>
          <p:nvPr/>
        </p:nvSpPr>
        <p:spPr>
          <a:xfrm>
            <a:off x="8136396" y="6237312"/>
            <a:ext cx="324036" cy="216024"/>
          </a:xfrm>
          <a:prstGeom prst="notchedRightArrow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136396" y="332656"/>
            <a:ext cx="468052" cy="360040"/>
          </a:xfrm>
          <a:prstGeom prst="mathMultiply">
            <a:avLst/>
          </a:prstGeom>
          <a:solidFill>
            <a:srgbClr val="EEECE1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сведения 5">
            <a:hlinkClick r:id="" action="ppaction://hlinkshowjump?jump=lastslide" highlightClick="1"/>
          </p:cNvPr>
          <p:cNvSpPr/>
          <p:nvPr/>
        </p:nvSpPr>
        <p:spPr>
          <a:xfrm>
            <a:off x="395536" y="332656"/>
            <a:ext cx="504056" cy="504056"/>
          </a:xfrm>
          <a:prstGeom prst="actionButtonInformation">
            <a:avLst/>
          </a:prstGeom>
          <a:solidFill>
            <a:srgbClr val="EEEC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673645" y="2031880"/>
            <a:ext cx="3806602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solidFill>
                  <a:srgbClr val="425222"/>
                </a:solidFill>
              </a:rPr>
              <a:t>Интерактивная игра</a:t>
            </a:r>
            <a:endParaRPr lang="ru-RU" sz="2800" dirty="0">
              <a:solidFill>
                <a:srgbClr val="42522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69724" y="3051451"/>
            <a:ext cx="5014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n w="28575">
                  <a:solidFill>
                    <a:srgbClr val="425222"/>
                  </a:solidFill>
                </a:ln>
                <a:blipFill dpi="0"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+mj-lt"/>
              </a:rPr>
              <a:t>На лесной поляне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10491" y="4281127"/>
            <a:ext cx="4532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425222"/>
                </a:solidFill>
              </a:rPr>
              <a:t>(сложение и вычитание в пределах 10)</a:t>
            </a:r>
          </a:p>
        </p:txBody>
      </p:sp>
    </p:spTree>
    <p:extLst>
      <p:ext uri="{BB962C8B-B14F-4D97-AF65-F5344CB8AC3E}">
        <p14:creationId xmlns:p14="http://schemas.microsoft.com/office/powerpoint/2010/main" val="249255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sp>
        <p:nvSpPr>
          <p:cNvPr id="49" name="Прямоугольник 48">
            <a:hlinkClick r:id="" action="ppaction://hlinkshowjump?jump=nextslide">
              <a:snd r:embed="rId2" name="type.wav"/>
            </a:hlinkClick>
          </p:cNvPr>
          <p:cNvSpPr/>
          <p:nvPr/>
        </p:nvSpPr>
        <p:spPr>
          <a:xfrm>
            <a:off x="2267744" y="3203819"/>
            <a:ext cx="999590" cy="945261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10 - 5</a:t>
            </a:r>
          </a:p>
        </p:txBody>
      </p:sp>
      <p:grpSp>
        <p:nvGrpSpPr>
          <p:cNvPr id="57" name="Группа 56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61" name="задание"/>
          <p:cNvSpPr/>
          <p:nvPr/>
        </p:nvSpPr>
        <p:spPr>
          <a:xfrm>
            <a:off x="2299169" y="5242216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</p:spTree>
    <p:extLst>
      <p:ext uri="{BB962C8B-B14F-4D97-AF65-F5344CB8AC3E}">
        <p14:creationId xmlns:p14="http://schemas.microsoft.com/office/powerpoint/2010/main" val="89924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лис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sp>
        <p:nvSpPr>
          <p:cNvPr id="56" name="Скругленный прямоугольник 55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+ 7</a:t>
            </a:r>
          </a:p>
        </p:txBody>
      </p:sp>
      <p:grpSp>
        <p:nvGrpSpPr>
          <p:cNvPr id="57" name="Группа 56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61" name="задание"/>
          <p:cNvSpPr/>
          <p:nvPr/>
        </p:nvSpPr>
        <p:spPr>
          <a:xfrm>
            <a:off x="2299169" y="5242216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  <p:sp>
        <p:nvSpPr>
          <p:cNvPr id="49" name="Прямоугольник 48">
            <a:hlinkClick r:id="" action="ppaction://hlinkshowjump?jump=nextslide">
              <a:snd r:embed="rId2" name="type.wav"/>
            </a:hlinkClick>
          </p:cNvPr>
          <p:cNvSpPr/>
          <p:nvPr/>
        </p:nvSpPr>
        <p:spPr>
          <a:xfrm>
            <a:off x="1268154" y="5220043"/>
            <a:ext cx="999590" cy="945261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09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3648" y="3790852"/>
            <a:ext cx="2374454" cy="2374454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лиса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56" name="задание"/>
          <p:cNvSpPr/>
          <p:nvPr/>
        </p:nvSpPr>
        <p:spPr>
          <a:xfrm>
            <a:off x="2299169" y="5243948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  <p:sp>
        <p:nvSpPr>
          <p:cNvPr id="59" name="Стрелка вправо с вырезом 58">
            <a:hlinkClick r:id="" action="ppaction://hlinkshowjump?jump=nextslide"/>
          </p:cNvPr>
          <p:cNvSpPr/>
          <p:nvPr/>
        </p:nvSpPr>
        <p:spPr>
          <a:xfrm>
            <a:off x="8136396" y="6237312"/>
            <a:ext cx="324036" cy="216024"/>
          </a:xfrm>
          <a:prstGeom prst="notchedRightArrow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55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4.07407E-6 L 0.32292 0.002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02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sp>
        <p:nvSpPr>
          <p:cNvPr id="49" name="Прямоугольник 48">
            <a:hlinkClick r:id="" action="ppaction://hlinkshowjump?jump=nextslide">
              <a:snd r:embed="rId2" name="type.wav"/>
            </a:hlinkClick>
          </p:cNvPr>
          <p:cNvSpPr/>
          <p:nvPr/>
        </p:nvSpPr>
        <p:spPr>
          <a:xfrm>
            <a:off x="1268154" y="2195707"/>
            <a:ext cx="999590" cy="945261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10 - 9</a:t>
            </a:r>
          </a:p>
        </p:txBody>
      </p:sp>
      <p:grpSp>
        <p:nvGrpSpPr>
          <p:cNvPr id="57" name="Группа 56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61" name="задание"/>
          <p:cNvSpPr/>
          <p:nvPr/>
        </p:nvSpPr>
        <p:spPr>
          <a:xfrm>
            <a:off x="2299169" y="5242216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</p:spTree>
    <p:extLst>
      <p:ext uri="{BB962C8B-B14F-4D97-AF65-F5344CB8AC3E}">
        <p14:creationId xmlns:p14="http://schemas.microsoft.com/office/powerpoint/2010/main" val="304682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sp>
        <p:nvSpPr>
          <p:cNvPr id="49" name="Прямоугольник 48">
            <a:hlinkClick r:id="" action="ppaction://hlinkshowjump?jump=nextslide">
              <a:snd r:embed="rId3" name="type.wav"/>
            </a:hlinkClick>
          </p:cNvPr>
          <p:cNvSpPr/>
          <p:nvPr/>
        </p:nvSpPr>
        <p:spPr>
          <a:xfrm>
            <a:off x="3275856" y="3203819"/>
            <a:ext cx="999590" cy="945261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+ 5</a:t>
            </a:r>
          </a:p>
        </p:txBody>
      </p:sp>
      <p:grpSp>
        <p:nvGrpSpPr>
          <p:cNvPr id="57" name="Группа 56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61" name="задание"/>
          <p:cNvSpPr/>
          <p:nvPr/>
        </p:nvSpPr>
        <p:spPr>
          <a:xfrm>
            <a:off x="2299169" y="5242216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</p:spTree>
    <p:extLst>
      <p:ext uri="{BB962C8B-B14F-4D97-AF65-F5344CB8AC3E}">
        <p14:creationId xmlns:p14="http://schemas.microsoft.com/office/powerpoint/2010/main" val="16827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sp>
        <p:nvSpPr>
          <p:cNvPr id="49" name="Прямоугольник 48">
            <a:hlinkClick r:id="" action="ppaction://hlinkshowjump?jump=nextslide">
              <a:snd r:embed="rId2" name="type.wav"/>
            </a:hlinkClick>
          </p:cNvPr>
          <p:cNvSpPr/>
          <p:nvPr/>
        </p:nvSpPr>
        <p:spPr>
          <a:xfrm>
            <a:off x="2276266" y="2195707"/>
            <a:ext cx="999590" cy="945261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9 - 7</a:t>
            </a:r>
          </a:p>
        </p:txBody>
      </p:sp>
      <p:grpSp>
        <p:nvGrpSpPr>
          <p:cNvPr id="57" name="Группа 56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61" name="задание"/>
          <p:cNvSpPr/>
          <p:nvPr/>
        </p:nvSpPr>
        <p:spPr>
          <a:xfrm>
            <a:off x="2299169" y="5242216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</p:spTree>
    <p:extLst>
      <p:ext uri="{BB962C8B-B14F-4D97-AF65-F5344CB8AC3E}">
        <p14:creationId xmlns:p14="http://schemas.microsoft.com/office/powerpoint/2010/main" val="222973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sp>
        <p:nvSpPr>
          <p:cNvPr id="49" name="Прямоугольник 48">
            <a:hlinkClick r:id="" action="ppaction://hlinkshowjump?jump=nextslide">
              <a:snd r:embed="rId2" name="type.wav"/>
            </a:hlinkClick>
          </p:cNvPr>
          <p:cNvSpPr/>
          <p:nvPr/>
        </p:nvSpPr>
        <p:spPr>
          <a:xfrm>
            <a:off x="2276266" y="4211931"/>
            <a:ext cx="999590" cy="945261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+ 6</a:t>
            </a:r>
          </a:p>
        </p:txBody>
      </p:sp>
      <p:grpSp>
        <p:nvGrpSpPr>
          <p:cNvPr id="57" name="Группа 56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61" name="задание"/>
          <p:cNvSpPr/>
          <p:nvPr/>
        </p:nvSpPr>
        <p:spPr>
          <a:xfrm>
            <a:off x="2299169" y="5242216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</p:spTree>
    <p:extLst>
      <p:ext uri="{BB962C8B-B14F-4D97-AF65-F5344CB8AC3E}">
        <p14:creationId xmlns:p14="http://schemas.microsoft.com/office/powerpoint/2010/main" val="71999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Рисунок 5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549088"/>
            <a:ext cx="1815349" cy="2602002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волк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63" name="задание"/>
          <p:cNvSpPr/>
          <p:nvPr/>
        </p:nvSpPr>
        <p:spPr>
          <a:xfrm>
            <a:off x="2299169" y="5242216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  <p:sp>
        <p:nvSpPr>
          <p:cNvPr id="64" name="Стрелка вправо с вырезом 63">
            <a:hlinkClick r:id="" action="ppaction://hlinkshowjump?jump=nextslide"/>
          </p:cNvPr>
          <p:cNvSpPr/>
          <p:nvPr/>
        </p:nvSpPr>
        <p:spPr>
          <a:xfrm>
            <a:off x="8136396" y="6237312"/>
            <a:ext cx="324036" cy="216024"/>
          </a:xfrm>
          <a:prstGeom prst="notchedRightArrow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1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4.07407E-6 L 0.32292 0.002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02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878380" y="4113747"/>
            <a:ext cx="1661274" cy="21936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3932964"/>
            <a:ext cx="2374454" cy="237445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3717032"/>
            <a:ext cx="1815349" cy="2602002"/>
          </a:xfrm>
          <a:prstGeom prst="rect">
            <a:avLst/>
          </a:prstGeom>
        </p:spPr>
      </p:pic>
      <p:sp>
        <p:nvSpPr>
          <p:cNvPr id="9" name="Умножение 8">
            <a:hlinkClick r:id="" action="ppaction://hlinkshowjump?jump=endshow"/>
          </p:cNvPr>
          <p:cNvSpPr/>
          <p:nvPr/>
        </p:nvSpPr>
        <p:spPr>
          <a:xfrm>
            <a:off x="8136396" y="6237312"/>
            <a:ext cx="468052" cy="360040"/>
          </a:xfrm>
          <a:prstGeom prst="mathMultiply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ыноска-облако 9"/>
          <p:cNvSpPr/>
          <p:nvPr/>
        </p:nvSpPr>
        <p:spPr>
          <a:xfrm>
            <a:off x="3186192" y="1534221"/>
            <a:ext cx="3384376" cy="1656184"/>
          </a:xfrm>
          <a:prstGeom prst="cloudCallout">
            <a:avLst>
              <a:gd name="adj1" fmla="val 52813"/>
              <a:gd name="adj2" fmla="val 82981"/>
            </a:avLst>
          </a:prstGeom>
          <a:solidFill>
            <a:srgbClr val="EEECE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425222"/>
                </a:solidFill>
              </a:rPr>
              <a:t>Мои друзья!</a:t>
            </a:r>
          </a:p>
        </p:txBody>
      </p:sp>
    </p:spTree>
    <p:extLst>
      <p:ext uri="{BB962C8B-B14F-4D97-AF65-F5344CB8AC3E}">
        <p14:creationId xmlns:p14="http://schemas.microsoft.com/office/powerpoint/2010/main" val="31874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1932954"/>
            <a:ext cx="8073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4F81BD"/>
                </a:solidFill>
                <a:hlinkClick r:id="rId2"/>
              </a:rPr>
              <a:t>Волк</a:t>
            </a:r>
            <a:endParaRPr lang="ru-RU" sz="2400" dirty="0">
              <a:solidFill>
                <a:srgbClr val="4F81BD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2699923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4F81BD"/>
                </a:solidFill>
                <a:hlinkClick r:id="rId3"/>
              </a:rPr>
              <a:t>Лиса</a:t>
            </a:r>
            <a:r>
              <a:rPr lang="ru-RU" sz="2400" dirty="0">
                <a:solidFill>
                  <a:srgbClr val="4F81BD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3466892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4F81BD"/>
                </a:solidFill>
                <a:hlinkClick r:id="rId4"/>
              </a:rPr>
              <a:t>Заяц</a:t>
            </a:r>
            <a:endParaRPr lang="ru-RU" sz="2400" dirty="0">
              <a:solidFill>
                <a:srgbClr val="4F81B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4233862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4F81BD"/>
                </a:solidFill>
                <a:hlinkClick r:id="rId5"/>
              </a:rPr>
              <a:t>Медведь</a:t>
            </a:r>
            <a:endParaRPr lang="ru-RU" sz="2400" dirty="0">
              <a:solidFill>
                <a:srgbClr val="4F81B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1165984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4F81BD"/>
                </a:solidFill>
                <a:hlinkClick r:id="rId6"/>
              </a:rPr>
              <a:t>Фон</a:t>
            </a:r>
            <a:endParaRPr lang="ru-RU" sz="2400" dirty="0">
              <a:solidFill>
                <a:srgbClr val="4F81BD"/>
              </a:solidFill>
            </a:endParaRPr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395536" y="332656"/>
            <a:ext cx="504056" cy="504056"/>
          </a:xfrm>
          <a:prstGeom prst="actionButtonHome">
            <a:avLst/>
          </a:prstGeom>
          <a:solidFill>
            <a:srgbClr val="EEEC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4F81BD"/>
              </a:solidFill>
            </a:endParaRPr>
          </a:p>
        </p:txBody>
      </p:sp>
      <p:sp>
        <p:nvSpPr>
          <p:cNvPr id="9" name="Умножение 8">
            <a:hlinkClick r:id="" action="ppaction://hlinkshowjump?jump=endshow"/>
          </p:cNvPr>
          <p:cNvSpPr/>
          <p:nvPr/>
        </p:nvSpPr>
        <p:spPr>
          <a:xfrm>
            <a:off x="8136396" y="332656"/>
            <a:ext cx="468052" cy="360040"/>
          </a:xfrm>
          <a:prstGeom prst="mathMultiply">
            <a:avLst/>
          </a:prstGeom>
          <a:solidFill>
            <a:srgbClr val="EEECE1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52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с вырезом 1">
            <a:hlinkClick r:id="" action="ppaction://hlinkshowjump?jump=nextslide"/>
          </p:cNvPr>
          <p:cNvSpPr/>
          <p:nvPr/>
        </p:nvSpPr>
        <p:spPr>
          <a:xfrm>
            <a:off x="8136396" y="6237312"/>
            <a:ext cx="324036" cy="216024"/>
          </a:xfrm>
          <a:prstGeom prst="notchedRightArrow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62459" y="347166"/>
            <a:ext cx="6685805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Ребята!</a:t>
            </a:r>
          </a:p>
          <a:p>
            <a:pPr algn="ctr"/>
            <a:r>
              <a:rPr lang="ru-RU" sz="2800" b="1" dirty="0">
                <a:solidFill>
                  <a:srgbClr val="425222"/>
                </a:solidFill>
              </a:rPr>
              <a:t>Ко мне в гости пришли мои друзья.</a:t>
            </a:r>
          </a:p>
          <a:p>
            <a:pPr algn="ctr"/>
            <a:r>
              <a:rPr lang="ru-RU" sz="2800" b="1" dirty="0">
                <a:solidFill>
                  <a:srgbClr val="425222"/>
                </a:solidFill>
              </a:rPr>
              <a:t>Хотите с ними познакомиться?</a:t>
            </a:r>
          </a:p>
          <a:p>
            <a:pPr algn="ctr"/>
            <a:r>
              <a:rPr lang="ru-RU" sz="2800" b="1" dirty="0">
                <a:solidFill>
                  <a:srgbClr val="425222"/>
                </a:solidFill>
              </a:rPr>
              <a:t>Для этого нужно решить примеры.</a:t>
            </a:r>
          </a:p>
          <a:p>
            <a:pPr algn="ctr"/>
            <a:endParaRPr lang="ru-RU" sz="2800" b="1" dirty="0">
              <a:solidFill>
                <a:srgbClr val="425222"/>
              </a:solidFill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425222"/>
                </a:solidFill>
              </a:rPr>
              <a:t>Нажмите на кнопку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425222"/>
                </a:solidFill>
              </a:rPr>
              <a:t>Посчитайте, нажмите на кнопку-ответ</a:t>
            </a:r>
          </a:p>
          <a:p>
            <a:r>
              <a:rPr lang="ru-RU" sz="2800" b="1" dirty="0">
                <a:solidFill>
                  <a:srgbClr val="425222"/>
                </a:solidFill>
              </a:rPr>
              <a:t>      на калькуляторе.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425222"/>
                </a:solidFill>
              </a:rPr>
              <a:t>Если сосчитали верно, появится буква.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2800" b="1" dirty="0">
                <a:solidFill>
                  <a:srgbClr val="425222"/>
                </a:solidFill>
              </a:rPr>
              <a:t>Выполните все задания и вы узнаете,</a:t>
            </a:r>
          </a:p>
          <a:p>
            <a:r>
              <a:rPr lang="ru-RU" sz="2800" b="1" dirty="0">
                <a:solidFill>
                  <a:srgbClr val="425222"/>
                </a:solidFill>
              </a:rPr>
              <a:t>      кто мои друзья.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</a:rPr>
              <a:t>Желаю удачи!</a:t>
            </a:r>
          </a:p>
        </p:txBody>
      </p:sp>
      <p:sp>
        <p:nvSpPr>
          <p:cNvPr id="5" name="задание"/>
          <p:cNvSpPr/>
          <p:nvPr/>
        </p:nvSpPr>
        <p:spPr>
          <a:xfrm>
            <a:off x="4005399" y="2450518"/>
            <a:ext cx="1840785" cy="560943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</p:spTree>
    <p:extLst>
      <p:ext uri="{BB962C8B-B14F-4D97-AF65-F5344CB8AC3E}">
        <p14:creationId xmlns:p14="http://schemas.microsoft.com/office/powerpoint/2010/main" val="171751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49" name="Прямоугольник 48">
            <a:hlinkClick r:id="" action="ppaction://hlinkshowjump?jump=nextslide">
              <a:snd r:embed="rId2" name="type.wav"/>
            </a:hlinkClick>
          </p:cNvPr>
          <p:cNvSpPr/>
          <p:nvPr/>
        </p:nvSpPr>
        <p:spPr>
          <a:xfrm>
            <a:off x="1301982" y="3212976"/>
            <a:ext cx="999590" cy="945261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задание"/>
          <p:cNvSpPr/>
          <p:nvPr/>
        </p:nvSpPr>
        <p:spPr>
          <a:xfrm>
            <a:off x="2299167" y="5242216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10 - 6</a:t>
            </a:r>
          </a:p>
        </p:txBody>
      </p:sp>
    </p:spTree>
    <p:extLst>
      <p:ext uri="{BB962C8B-B14F-4D97-AF65-F5344CB8AC3E}">
        <p14:creationId xmlns:p14="http://schemas.microsoft.com/office/powerpoint/2010/main" val="89971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49" name="Прямоугольник 48">
            <a:hlinkClick r:id="" action="ppaction://hlinkshowjump?jump=nextslide">
              <a:snd r:embed="rId2" name="type.wav"/>
            </a:hlinkClick>
          </p:cNvPr>
          <p:cNvSpPr/>
          <p:nvPr/>
        </p:nvSpPr>
        <p:spPr>
          <a:xfrm>
            <a:off x="1299579" y="5220043"/>
            <a:ext cx="999590" cy="945261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задание"/>
          <p:cNvSpPr/>
          <p:nvPr/>
        </p:nvSpPr>
        <p:spPr>
          <a:xfrm>
            <a:off x="2299168" y="5242216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+ 8</a:t>
            </a:r>
          </a:p>
        </p:txBody>
      </p:sp>
    </p:spTree>
    <p:extLst>
      <p:ext uri="{BB962C8B-B14F-4D97-AF65-F5344CB8AC3E}">
        <p14:creationId xmlns:p14="http://schemas.microsoft.com/office/powerpoint/2010/main" val="96344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49" name="Прямоугольник 48">
            <a:hlinkClick r:id="" action="ppaction://hlinkshowjump?jump=nextslide">
              <a:snd r:embed="rId2" name="type.wav"/>
            </a:hlinkClick>
          </p:cNvPr>
          <p:cNvSpPr/>
          <p:nvPr/>
        </p:nvSpPr>
        <p:spPr>
          <a:xfrm>
            <a:off x="3275856" y="2204864"/>
            <a:ext cx="999590" cy="945261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задание"/>
          <p:cNvSpPr/>
          <p:nvPr/>
        </p:nvSpPr>
        <p:spPr>
          <a:xfrm>
            <a:off x="2299169" y="5242216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8 - 5</a:t>
            </a:r>
          </a:p>
        </p:txBody>
      </p:sp>
    </p:spTree>
    <p:extLst>
      <p:ext uri="{BB962C8B-B14F-4D97-AF65-F5344CB8AC3E}">
        <p14:creationId xmlns:p14="http://schemas.microsoft.com/office/powerpoint/2010/main" val="55115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зая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49" name="Прямоугольник 48">
            <a:hlinkClick r:id="" action="ppaction://hlinkshowjump?jump=nextslide">
              <a:snd r:embed="rId2" name="type.wav"/>
            </a:hlinkClick>
          </p:cNvPr>
          <p:cNvSpPr/>
          <p:nvPr/>
        </p:nvSpPr>
        <p:spPr>
          <a:xfrm>
            <a:off x="3247929" y="4234035"/>
            <a:ext cx="999590" cy="945261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задание"/>
          <p:cNvSpPr/>
          <p:nvPr/>
        </p:nvSpPr>
        <p:spPr>
          <a:xfrm>
            <a:off x="2299169" y="5242216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+ 7</a:t>
            </a:r>
          </a:p>
        </p:txBody>
      </p:sp>
    </p:spTree>
    <p:extLst>
      <p:ext uri="{BB962C8B-B14F-4D97-AF65-F5344CB8AC3E}">
        <p14:creationId xmlns:p14="http://schemas.microsoft.com/office/powerpoint/2010/main" val="227857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830606" y="4023356"/>
            <a:ext cx="1661274" cy="2193671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заяц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299579" y="5212651"/>
            <a:ext cx="945262" cy="978685"/>
            <a:chOff x="1106458" y="2636912"/>
            <a:chExt cx="945262" cy="978685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54" name="задание"/>
          <p:cNvSpPr/>
          <p:nvPr/>
        </p:nvSpPr>
        <p:spPr>
          <a:xfrm>
            <a:off x="2299169" y="5246074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  <p:sp>
        <p:nvSpPr>
          <p:cNvPr id="57" name="Стрелка вправо с вырезом 56">
            <a:hlinkClick r:id="" action="ppaction://hlinkshowjump?jump=nextslide"/>
          </p:cNvPr>
          <p:cNvSpPr/>
          <p:nvPr/>
        </p:nvSpPr>
        <p:spPr>
          <a:xfrm>
            <a:off x="8136396" y="6237312"/>
            <a:ext cx="324036" cy="216024"/>
          </a:xfrm>
          <a:prstGeom prst="notchedRightArrow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1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2 4.07407E-6 L 0.32292 0.002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02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6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sp>
        <p:nvSpPr>
          <p:cNvPr id="49" name="Прямоугольник 48">
            <a:hlinkClick r:id="" action="ppaction://hlinkshowjump?jump=nextslide">
              <a:snd r:embed="rId2" name="type.wav"/>
            </a:hlinkClick>
          </p:cNvPr>
          <p:cNvSpPr/>
          <p:nvPr/>
        </p:nvSpPr>
        <p:spPr>
          <a:xfrm>
            <a:off x="2276266" y="2195707"/>
            <a:ext cx="999590" cy="945261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10 - 8</a:t>
            </a:r>
          </a:p>
        </p:txBody>
      </p:sp>
      <p:grpSp>
        <p:nvGrpSpPr>
          <p:cNvPr id="57" name="Группа 56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61" name="задание"/>
          <p:cNvSpPr/>
          <p:nvPr/>
        </p:nvSpPr>
        <p:spPr>
          <a:xfrm>
            <a:off x="2299169" y="5242216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</p:spTree>
    <p:extLst>
      <p:ext uri="{BB962C8B-B14F-4D97-AF65-F5344CB8AC3E}">
        <p14:creationId xmlns:p14="http://schemas.microsoft.com/office/powerpoint/2010/main" val="377478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71600" y="476672"/>
            <a:ext cx="3600400" cy="5976664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299579" y="2226969"/>
            <a:ext cx="945262" cy="945262"/>
            <a:chOff x="1106458" y="2636912"/>
            <a:chExt cx="945262" cy="945262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2299169" y="2226969"/>
            <a:ext cx="945262" cy="945262"/>
            <a:chOff x="1106458" y="2636912"/>
            <a:chExt cx="945262" cy="945262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60385" y="2636912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3298759" y="2226969"/>
            <a:ext cx="945262" cy="945262"/>
            <a:chOff x="1106458" y="2636912"/>
            <a:chExt cx="945262" cy="94526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299579" y="3225923"/>
            <a:ext cx="945262" cy="945262"/>
            <a:chOff x="1106458" y="2636912"/>
            <a:chExt cx="945262" cy="945262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299169" y="3225923"/>
            <a:ext cx="945262" cy="945262"/>
            <a:chOff x="1106458" y="2636912"/>
            <a:chExt cx="945262" cy="945262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298759" y="3225923"/>
            <a:ext cx="945262" cy="945262"/>
            <a:chOff x="1106458" y="2636912"/>
            <a:chExt cx="945262" cy="945262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299579" y="4234035"/>
            <a:ext cx="945262" cy="945262"/>
            <a:chOff x="1106458" y="2636912"/>
            <a:chExt cx="945262" cy="945262"/>
          </a:xfrm>
        </p:grpSpPr>
        <p:sp>
          <p:nvSpPr>
            <p:cNvPr id="41" name="Прямоугольник 40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299169" y="4234035"/>
            <a:ext cx="945262" cy="945262"/>
            <a:chOff x="1106458" y="2636912"/>
            <a:chExt cx="945262" cy="945262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3298759" y="4234035"/>
            <a:ext cx="945262" cy="945262"/>
            <a:chOff x="1106458" y="2636912"/>
            <a:chExt cx="945262" cy="945262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1106458" y="2636912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160385" y="2636912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</a:p>
          </p:txBody>
        </p:sp>
      </p:grpSp>
      <p:sp>
        <p:nvSpPr>
          <p:cNvPr id="49" name="Прямоугольник 48">
            <a:hlinkClick r:id="" action="ppaction://hlinkshowjump?jump=nextslide">
              <a:snd r:embed="rId2" name="type.wav"/>
            </a:hlinkClick>
          </p:cNvPr>
          <p:cNvSpPr/>
          <p:nvPr/>
        </p:nvSpPr>
        <p:spPr>
          <a:xfrm>
            <a:off x="1268154" y="4211931"/>
            <a:ext cx="999590" cy="945261"/>
          </a:xfrm>
          <a:prstGeom prst="rect">
            <a:avLst/>
          </a:prstGeom>
          <a:solidFill>
            <a:srgbClr val="4F81BD">
              <a:alpha val="0"/>
            </a:srgbClr>
          </a:solidFill>
          <a:ln>
            <a:solidFill>
              <a:srgbClr val="385D8A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223628" y="947305"/>
            <a:ext cx="3096344" cy="9361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+ 5</a:t>
            </a:r>
          </a:p>
        </p:txBody>
      </p:sp>
      <p:grpSp>
        <p:nvGrpSpPr>
          <p:cNvPr id="57" name="Группа 56"/>
          <p:cNvGrpSpPr/>
          <p:nvPr/>
        </p:nvGrpSpPr>
        <p:grpSpPr>
          <a:xfrm>
            <a:off x="1299579" y="5208793"/>
            <a:ext cx="945262" cy="978685"/>
            <a:chOff x="1106458" y="2636912"/>
            <a:chExt cx="945262" cy="978685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1106458" y="2670335"/>
              <a:ext cx="945262" cy="945262"/>
            </a:xfrm>
            <a:prstGeom prst="rect">
              <a:avLst/>
            </a:prstGeom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160385" y="2636912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</a:p>
          </p:txBody>
        </p:sp>
      </p:grpSp>
      <p:sp>
        <p:nvSpPr>
          <p:cNvPr id="61" name="задание"/>
          <p:cNvSpPr/>
          <p:nvPr/>
        </p:nvSpPr>
        <p:spPr>
          <a:xfrm>
            <a:off x="2299169" y="5242216"/>
            <a:ext cx="1944853" cy="94526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задание</a:t>
            </a:r>
          </a:p>
        </p:txBody>
      </p:sp>
    </p:spTree>
    <p:extLst>
      <p:ext uri="{BB962C8B-B14F-4D97-AF65-F5344CB8AC3E}">
        <p14:creationId xmlns:p14="http://schemas.microsoft.com/office/powerpoint/2010/main" val="95993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293</Words>
  <Application>Microsoft Office PowerPoint</Application>
  <PresentationFormat>Экран (4:3)</PresentationFormat>
  <Paragraphs>214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Анастасия Кузнецова</cp:lastModifiedBy>
  <cp:revision>35</cp:revision>
  <dcterms:created xsi:type="dcterms:W3CDTF">2016-01-15T17:51:30Z</dcterms:created>
  <dcterms:modified xsi:type="dcterms:W3CDTF">2024-03-21T11:23:15Z</dcterms:modified>
</cp:coreProperties>
</file>