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</p:sldMasterIdLst>
  <p:sldIdLst>
    <p:sldId id="256" r:id="rId3"/>
    <p:sldId id="268" r:id="rId4"/>
    <p:sldId id="267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612F-AD15-4AAB-89DC-314724F29436}" type="datetimeFigureOut">
              <a:rPr lang="ru-RU" smtClean="0"/>
              <a:t>27.03.2014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FDA13D1-6F7C-4203-B4C0-2CF6BBDB8F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612F-AD15-4AAB-89DC-314724F29436}" type="datetimeFigureOut">
              <a:rPr lang="ru-RU" smtClean="0"/>
              <a:t>27.03.2014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A13D1-6F7C-4203-B4C0-2CF6BBDB8F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612F-AD15-4AAB-89DC-314724F29436}" type="datetimeFigureOut">
              <a:rPr lang="ru-RU" smtClean="0"/>
              <a:t>27.03.2014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A13D1-6F7C-4203-B4C0-2CF6BBDB8F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596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925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1299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48266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787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090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6069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491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612F-AD15-4AAB-89DC-314724F29436}" type="datetimeFigureOut">
              <a:rPr lang="ru-RU" smtClean="0"/>
              <a:t>27.03.2014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FDA13D1-6F7C-4203-B4C0-2CF6BBDB8F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5949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1000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533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612F-AD15-4AAB-89DC-314724F29436}" type="datetimeFigureOut">
              <a:rPr lang="ru-RU" smtClean="0"/>
              <a:t>27.03.2014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A13D1-6F7C-4203-B4C0-2CF6BBDB8F9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612F-AD15-4AAB-89DC-314724F29436}" type="datetimeFigureOut">
              <a:rPr lang="ru-RU" smtClean="0"/>
              <a:t>27.03.2014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A13D1-6F7C-4203-B4C0-2CF6BBDB8F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612F-AD15-4AAB-89DC-314724F29436}" type="datetimeFigureOut">
              <a:rPr lang="ru-RU" smtClean="0"/>
              <a:t>27.03.2014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FDA13D1-6F7C-4203-B4C0-2CF6BBDB8F9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612F-AD15-4AAB-89DC-314724F29436}" type="datetimeFigureOut">
              <a:rPr lang="ru-RU" smtClean="0"/>
              <a:t>27.03.2014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A13D1-6F7C-4203-B4C0-2CF6BBDB8F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612F-AD15-4AAB-89DC-314724F29436}" type="datetimeFigureOut">
              <a:rPr lang="ru-RU" smtClean="0"/>
              <a:t>27.03.2014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A13D1-6F7C-4203-B4C0-2CF6BBDB8F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612F-AD15-4AAB-89DC-314724F29436}" type="datetimeFigureOut">
              <a:rPr lang="ru-RU" smtClean="0"/>
              <a:t>27.03.2014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A13D1-6F7C-4203-B4C0-2CF6BBDB8F9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A4612F-AD15-4AAB-89DC-314724F29436}" type="datetimeFigureOut">
              <a:rPr lang="ru-RU" smtClean="0"/>
              <a:t>27.03.2014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A13D1-6F7C-4203-B4C0-2CF6BBDB8F9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6A4612F-AD15-4AAB-89DC-314724F29436}" type="datetimeFigureOut">
              <a:rPr lang="ru-RU" smtClean="0"/>
              <a:t>27.03.2014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FDA13D1-6F7C-4203-B4C0-2CF6BBDB8F9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27.03.2014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97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7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пасха\0229e6f0cd6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2000240"/>
            <a:ext cx="6286515" cy="4714886"/>
          </a:xfrm>
          <a:prstGeom prst="rect">
            <a:avLst/>
          </a:prstGeom>
          <a:noFill/>
        </p:spPr>
      </p:pic>
      <p:pic>
        <p:nvPicPr>
          <p:cNvPr id="8195" name="Picture 3" descr="C:\Users\User\Desktop\пасха\art-eggs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4261360" cy="40719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пасха\16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3" y="142852"/>
            <a:ext cx="6077561" cy="4071966"/>
          </a:xfrm>
          <a:prstGeom prst="rect">
            <a:avLst/>
          </a:prstGeom>
          <a:noFill/>
        </p:spPr>
      </p:pic>
      <p:pic>
        <p:nvPicPr>
          <p:cNvPr id="9219" name="Picture 3" descr="C:\Users\User\Desktop\пасха\pisanki_3wtm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2571744"/>
            <a:ext cx="5348261" cy="41582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пасха\72996-Easter_Holiday_Extra_Large_Vol_12_No_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8858313" cy="62865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esktop\пасха\pasha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5672992" cy="3786214"/>
          </a:xfrm>
          <a:prstGeom prst="rect">
            <a:avLst/>
          </a:prstGeom>
          <a:noFill/>
        </p:spPr>
      </p:pic>
      <p:pic>
        <p:nvPicPr>
          <p:cNvPr id="11267" name="Picture 3" descr="C:\Users\User\Desktop\пасха\img-68227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2786058"/>
            <a:ext cx="5725383" cy="39560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14000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3" name="Picture 5" descr="L:\пасха\009.GIF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4875" y="285728"/>
            <a:ext cx="1593617" cy="2071702"/>
          </a:xfrm>
          <a:prstGeom prst="rect">
            <a:avLst/>
          </a:prstGeom>
          <a:noFill/>
        </p:spPr>
      </p:pic>
      <p:pic>
        <p:nvPicPr>
          <p:cNvPr id="8" name="Picture 4" descr="L:\пасха\0_4b97b_318d5165_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0"/>
            <a:ext cx="4686300" cy="6348413"/>
          </a:xfrm>
          <a:prstGeom prst="rect">
            <a:avLst/>
          </a:prstGeom>
          <a:noFill/>
        </p:spPr>
      </p:pic>
      <p:pic>
        <p:nvPicPr>
          <p:cNvPr id="9" name="Picture 2" descr="J:\пасха\0_54f12_9c90b2b7_XL.gif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4" cstate="email"/>
          <a:srcRect/>
          <a:stretch>
            <a:fillRect/>
          </a:stretch>
        </p:blipFill>
        <p:spPr bwMode="auto">
          <a:xfrm flipH="1">
            <a:off x="5500694" y="1714488"/>
            <a:ext cx="2928958" cy="45259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3049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C:\Users\User\Desktop\пасха\723260_25821-700x5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1"/>
            <a:ext cx="4429156" cy="6577201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4716016" y="836712"/>
            <a:ext cx="4032448" cy="3529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Светлый праздник – Пасха.</a:t>
            </a:r>
            <a:endParaRPr lang="ru-RU" sz="2800" b="1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Праздник счастья, красоты.</a:t>
            </a:r>
            <a:endParaRPr lang="ru-RU" sz="2800" b="1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Он несет нам всем надежду</a:t>
            </a:r>
            <a:endParaRPr lang="ru-RU" sz="2800" b="1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Чтоб добрее стали мы.</a:t>
            </a:r>
            <a:endParaRPr lang="ru-RU" sz="2800" b="1" dirty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00161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User\Desktop\пасха\1303635208_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142851"/>
            <a:ext cx="4214842" cy="6581069"/>
          </a:xfrm>
          <a:prstGeom prst="rect">
            <a:avLst/>
          </a:prstGeom>
          <a:noFill/>
        </p:spPr>
      </p:pic>
      <p:pic>
        <p:nvPicPr>
          <p:cNvPr id="2053" name="Picture 5" descr="C:\Users\User\Desktop\пасха\723260_25821-700x5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1"/>
            <a:ext cx="4429156" cy="65772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0797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пасха\file_e3492c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357554" y="2214554"/>
            <a:ext cx="5657453" cy="4525962"/>
          </a:xfrm>
          <a:prstGeom prst="rect">
            <a:avLst/>
          </a:prstGeom>
          <a:noFill/>
        </p:spPr>
      </p:pic>
      <p:pic>
        <p:nvPicPr>
          <p:cNvPr id="1027" name="Picture 3" descr="C:\Users\User\Desktop\пасха\cabad51ff86f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4545652" cy="60722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User\Desktop\пасха\ku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8424" y="2000240"/>
            <a:ext cx="6296048" cy="4722036"/>
          </a:xfrm>
          <a:prstGeom prst="rect">
            <a:avLst/>
          </a:prstGeom>
          <a:noFill/>
        </p:spPr>
      </p:pic>
      <p:pic>
        <p:nvPicPr>
          <p:cNvPr id="3074" name="Picture 2" descr="C:\Users\User\Desktop\пасха\136115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42852"/>
            <a:ext cx="5060351" cy="40005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пасха\Easter_540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68" y="142852"/>
            <a:ext cx="5493992" cy="4116394"/>
          </a:xfrm>
          <a:prstGeom prst="rect">
            <a:avLst/>
          </a:prstGeom>
          <a:noFill/>
        </p:spPr>
      </p:pic>
      <p:pic>
        <p:nvPicPr>
          <p:cNvPr id="4100" name="Picture 4" descr="C:\Users\User\Desktop\пасха\img_326ae7d00990b94238ad0cc60948104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357298"/>
            <a:ext cx="4929222" cy="5357850"/>
          </a:xfrm>
          <a:prstGeom prst="rect">
            <a:avLst/>
          </a:prstGeom>
          <a:noFill/>
        </p:spPr>
      </p:pic>
      <p:pic>
        <p:nvPicPr>
          <p:cNvPr id="4099" name="Picture 3" descr="C:\Users\User\Desktop\пасха\200812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3857628"/>
            <a:ext cx="3643338" cy="2850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пасха\Как-готовились-к-Пасхе-в-Свято-Серафимо-Покровском-монастыре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2143116"/>
            <a:ext cx="6096000" cy="4572000"/>
          </a:xfrm>
          <a:prstGeom prst="rect">
            <a:avLst/>
          </a:prstGeom>
          <a:noFill/>
        </p:spPr>
      </p:pic>
      <p:pic>
        <p:nvPicPr>
          <p:cNvPr id="5123" name="Picture 3" descr="C:\Users\User\Desktop\пасха\4RIA-900818-Previe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5" y="142852"/>
            <a:ext cx="4786346" cy="29581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пасха\e9b31bf03711241a4753f0130dd12f8fbc81cc861420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42852"/>
            <a:ext cx="5357850" cy="64974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пасха\PashaI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7023542" cy="4729185"/>
          </a:xfrm>
          <a:prstGeom prst="rect">
            <a:avLst/>
          </a:prstGeom>
          <a:noFill/>
        </p:spPr>
      </p:pic>
      <p:pic>
        <p:nvPicPr>
          <p:cNvPr id="7171" name="Picture 3" descr="C:\Users\User\Desktop\пасха\shko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3286124"/>
            <a:ext cx="4727086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40</TotalTime>
  <Words>20</Words>
  <Application>Microsoft Office PowerPoint</Application>
  <PresentationFormat>Экран (4:3)</PresentationFormat>
  <Paragraphs>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Трек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9</cp:revision>
  <dcterms:created xsi:type="dcterms:W3CDTF">2014-03-25T14:45:36Z</dcterms:created>
  <dcterms:modified xsi:type="dcterms:W3CDTF">2014-03-27T10:07:31Z</dcterms:modified>
</cp:coreProperties>
</file>