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9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2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2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2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03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0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9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9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0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3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A4612F-AD15-4AAB-89DC-314724F2943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DA13D1-6F7C-4203-B4C0-2CF6BBDB8F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асха\0229e6f0cd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6286515" cy="4714886"/>
          </a:xfrm>
          <a:prstGeom prst="rect">
            <a:avLst/>
          </a:prstGeom>
          <a:noFill/>
        </p:spPr>
      </p:pic>
      <p:pic>
        <p:nvPicPr>
          <p:cNvPr id="8195" name="Picture 3" descr="C:\Users\User\Desktop\пасха\art-egg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2613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асха\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6077561" cy="4071966"/>
          </a:xfrm>
          <a:prstGeom prst="rect">
            <a:avLst/>
          </a:prstGeom>
          <a:noFill/>
        </p:spPr>
      </p:pic>
      <p:pic>
        <p:nvPicPr>
          <p:cNvPr id="9219" name="Picture 3" descr="C:\Users\User\Desktop\пасха\pisanki_3wt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71744"/>
            <a:ext cx="5348261" cy="4158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асха\72996-Easter_Holiday_Extra_Large_Vol_12_No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асха\pash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672992" cy="3786214"/>
          </a:xfrm>
          <a:prstGeom prst="rect">
            <a:avLst/>
          </a:prstGeom>
          <a:noFill/>
        </p:spPr>
      </p:pic>
      <p:pic>
        <p:nvPicPr>
          <p:cNvPr id="11267" name="Picture 3" descr="C:\Users\User\Desktop\пасха\img-682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5725383" cy="395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L:\пасха\00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285728"/>
            <a:ext cx="1593617" cy="2071702"/>
          </a:xfrm>
          <a:prstGeom prst="rect">
            <a:avLst/>
          </a:prstGeom>
          <a:noFill/>
        </p:spPr>
      </p:pic>
      <p:pic>
        <p:nvPicPr>
          <p:cNvPr id="8" name="Picture 4" descr="L:\пасха\0_4b97b_318d5165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686300" cy="6348413"/>
          </a:xfrm>
          <a:prstGeom prst="rect">
            <a:avLst/>
          </a:prstGeom>
          <a:noFill/>
        </p:spPr>
      </p:pic>
      <p:pic>
        <p:nvPicPr>
          <p:cNvPr id="9" name="Picture 2" descr="J:\пасха\0_54f12_9c90b2b7_XL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500694" y="1714488"/>
            <a:ext cx="292895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4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пасха\723260_25821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4429156" cy="65772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6016" y="836712"/>
            <a:ext cx="4032448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Светлый праздник – Пасха.</a:t>
            </a:r>
            <a:endParaRPr lang="ru-RU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Праздник счастья, красоты.</a:t>
            </a:r>
            <a:endParaRPr lang="ru-RU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Он несет нам всем надежду</a:t>
            </a:r>
            <a:endParaRPr lang="ru-RU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Чтоб добрее стали мы.</a:t>
            </a:r>
            <a:endParaRPr lang="ru-RU" sz="28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01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пасха\1303635208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51"/>
            <a:ext cx="4214842" cy="6581069"/>
          </a:xfrm>
          <a:prstGeom prst="rect">
            <a:avLst/>
          </a:prstGeom>
          <a:noFill/>
        </p:spPr>
      </p:pic>
      <p:pic>
        <p:nvPicPr>
          <p:cNvPr id="2053" name="Picture 5" descr="C:\Users\User\Desktop\пасха\723260_25821-7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4429156" cy="657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9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асха\file_e3492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5657453" cy="4525962"/>
          </a:xfrm>
          <a:prstGeom prst="rect">
            <a:avLst/>
          </a:prstGeom>
          <a:noFill/>
        </p:spPr>
      </p:pic>
      <p:pic>
        <p:nvPicPr>
          <p:cNvPr id="1027" name="Picture 3" descr="C:\Users\User\Desktop\пасха\cabad51ff8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54565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асха\k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24" y="2000240"/>
            <a:ext cx="6296048" cy="4722036"/>
          </a:xfrm>
          <a:prstGeom prst="rect">
            <a:avLst/>
          </a:prstGeom>
          <a:noFill/>
        </p:spPr>
      </p:pic>
      <p:pic>
        <p:nvPicPr>
          <p:cNvPr id="3074" name="Picture 2" descr="C:\Users\User\Desktop\пасха\136115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060351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асха\Easter_54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52"/>
            <a:ext cx="5493992" cy="4116394"/>
          </a:xfrm>
          <a:prstGeom prst="rect">
            <a:avLst/>
          </a:prstGeom>
          <a:noFill/>
        </p:spPr>
      </p:pic>
      <p:pic>
        <p:nvPicPr>
          <p:cNvPr id="4100" name="Picture 4" descr="C:\Users\User\Desktop\пасха\img_326ae7d00990b94238ad0cc6094810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929222" cy="5357850"/>
          </a:xfrm>
          <a:prstGeom prst="rect">
            <a:avLst/>
          </a:prstGeom>
          <a:noFill/>
        </p:spPr>
      </p:pic>
      <p:pic>
        <p:nvPicPr>
          <p:cNvPr id="4099" name="Picture 3" descr="C:\Users\User\Desktop\пасха\20081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643338" cy="285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асха\Как-готовились-к-Пасхе-в-Свято-Серафимо-Покровском-монасты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6096000" cy="4572000"/>
          </a:xfrm>
          <a:prstGeom prst="rect">
            <a:avLst/>
          </a:prstGeom>
          <a:noFill/>
        </p:spPr>
      </p:pic>
      <p:pic>
        <p:nvPicPr>
          <p:cNvPr id="5123" name="Picture 3" descr="C:\Users\User\Desktop\пасха\4RIA-900818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2"/>
            <a:ext cx="4786346" cy="2958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асха\e9b31bf03711241a4753f0130dd12f8fbc81cc86142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5357850" cy="649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асха\Pasha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23542" cy="4729185"/>
          </a:xfrm>
          <a:prstGeom prst="rect">
            <a:avLst/>
          </a:prstGeom>
          <a:noFill/>
        </p:spPr>
      </p:pic>
      <p:pic>
        <p:nvPicPr>
          <p:cNvPr id="7171" name="Picture 3" descr="C:\Users\User\Desktop\пасха\shk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72708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20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2014-03-25T14:45:36Z</dcterms:created>
  <dcterms:modified xsi:type="dcterms:W3CDTF">2014-03-27T10:07:31Z</dcterms:modified>
</cp:coreProperties>
</file>