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51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82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39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281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85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93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64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86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16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214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137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03BE5-9326-4ACC-8881-1A8C70737E68}" type="datetimeFigureOut">
              <a:rPr lang="ru-RU" smtClean="0"/>
              <a:t>02.08.2015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F4CB6-2C93-49BC-9E9D-3ACC86667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06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003" y="1"/>
            <a:ext cx="95720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51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992" y="0"/>
            <a:ext cx="96591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820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323" y="0"/>
            <a:ext cx="84833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978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281" y="75324"/>
            <a:ext cx="9530689" cy="678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004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389" y="0"/>
            <a:ext cx="89499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453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260" y="1"/>
            <a:ext cx="97001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32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366" y="0"/>
            <a:ext cx="70892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4593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Широкоэкранный</PresentationFormat>
  <Paragraphs>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</cp:revision>
  <dcterms:created xsi:type="dcterms:W3CDTF">2015-08-02T13:13:20Z</dcterms:created>
  <dcterms:modified xsi:type="dcterms:W3CDTF">2015-08-02T13:29:03Z</dcterms:modified>
</cp:coreProperties>
</file>