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1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82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9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28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85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93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6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6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1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13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03BE5-9326-4ACC-8881-1A8C70737E68}" type="datetimeFigureOut">
              <a:rPr lang="ru-RU" smtClean="0"/>
              <a:t>02.08.2015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F4CB6-2C93-49BC-9E9D-3ACC86667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06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03" y="1"/>
            <a:ext cx="9572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92" y="0"/>
            <a:ext cx="9659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2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23" y="0"/>
            <a:ext cx="8483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7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81" y="75324"/>
            <a:ext cx="9530689" cy="678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0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89" y="0"/>
            <a:ext cx="8949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5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60" y="1"/>
            <a:ext cx="970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3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66" y="0"/>
            <a:ext cx="7089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59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2015-08-02T13:13:20Z</dcterms:created>
  <dcterms:modified xsi:type="dcterms:W3CDTF">2015-08-02T13:29:03Z</dcterms:modified>
</cp:coreProperties>
</file>